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722" r:id="rId3"/>
    <p:sldMasterId id="2147483750" r:id="rId4"/>
    <p:sldMasterId id="2147483762" r:id="rId5"/>
    <p:sldMasterId id="2147483774" r:id="rId6"/>
    <p:sldMasterId id="2147483786" r:id="rId7"/>
    <p:sldMasterId id="2147483798" r:id="rId8"/>
    <p:sldMasterId id="2147483810" r:id="rId9"/>
    <p:sldMasterId id="2147483822" r:id="rId10"/>
    <p:sldMasterId id="2147483834" r:id="rId11"/>
    <p:sldMasterId id="2147483859" r:id="rId12"/>
  </p:sldMasterIdLst>
  <p:notesMasterIdLst>
    <p:notesMasterId r:id="rId33"/>
  </p:notesMasterIdLst>
  <p:handoutMasterIdLst>
    <p:handoutMasterId r:id="rId34"/>
  </p:handoutMasterIdLst>
  <p:sldIdLst>
    <p:sldId id="318" r:id="rId13"/>
    <p:sldId id="330" r:id="rId14"/>
    <p:sldId id="325" r:id="rId15"/>
    <p:sldId id="288" r:id="rId16"/>
    <p:sldId id="289" r:id="rId17"/>
    <p:sldId id="331" r:id="rId18"/>
    <p:sldId id="309" r:id="rId19"/>
    <p:sldId id="327" r:id="rId20"/>
    <p:sldId id="326" r:id="rId21"/>
    <p:sldId id="328" r:id="rId22"/>
    <p:sldId id="317" r:id="rId23"/>
    <p:sldId id="316" r:id="rId24"/>
    <p:sldId id="329" r:id="rId25"/>
    <p:sldId id="324" r:id="rId26"/>
    <p:sldId id="315" r:id="rId27"/>
    <p:sldId id="297" r:id="rId28"/>
    <p:sldId id="312" r:id="rId29"/>
    <p:sldId id="311" r:id="rId30"/>
    <p:sldId id="313" r:id="rId31"/>
    <p:sldId id="314" r:id="rId32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33CC"/>
    <a:srgbClr val="FF5050"/>
    <a:srgbClr val="B30DA7"/>
    <a:srgbClr val="7030A0"/>
    <a:srgbClr val="F5750B"/>
    <a:srgbClr val="18ADB4"/>
    <a:srgbClr val="5CA139"/>
    <a:srgbClr val="E6E3D2"/>
    <a:srgbClr val="128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80" autoAdjust="0"/>
    <p:restoredTop sz="95411" autoAdjust="0"/>
  </p:normalViewPr>
  <p:slideViewPr>
    <p:cSldViewPr>
      <p:cViewPr varScale="1">
        <p:scale>
          <a:sx n="91" d="100"/>
          <a:sy n="91" d="100"/>
        </p:scale>
        <p:origin x="4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4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19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93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52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14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9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95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7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1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3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4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19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1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2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0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253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268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83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319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456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739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36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01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622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05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309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816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156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9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7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3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48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32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17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41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6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56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5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51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40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1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130107" y="805563"/>
            <a:ext cx="6883788" cy="1524702"/>
          </a:xfrm>
          <a:prstGeom prst="rect">
            <a:avLst/>
          </a:prstGeom>
        </p:spPr>
        <p:txBody>
          <a:bodyPr anchor="t"/>
          <a:lstStyle>
            <a:lvl1pPr>
              <a:defRPr sz="9373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1949718" y="3312103"/>
            <a:ext cx="143821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3394191" y="3312103"/>
            <a:ext cx="195630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4924627" y="3312103"/>
            <a:ext cx="222304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6624619" y="3312103"/>
            <a:ext cx="1432443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399258" y="2648796"/>
            <a:ext cx="1679041" cy="167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19043" tIns="19043" rIns="19043" bIns="19043" anchor="ctr"/>
          <a:lstStyle/>
          <a:p>
            <a:pPr algn="ctr" defTabSz="342797">
              <a:defRPr sz="3200">
                <a:solidFill>
                  <a:srgbClr val="FFFFFF"/>
                </a:solidFill>
              </a:defRPr>
            </a:pPr>
            <a:endParaRPr sz="1200" dirty="0">
              <a:solidFill>
                <a:srgbClr val="FFFFFF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2955206" y="2648796"/>
            <a:ext cx="1679040" cy="167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19043" tIns="19043" rIns="19043" bIns="19043" anchor="ctr"/>
          <a:lstStyle/>
          <a:p>
            <a:pPr algn="ctr" defTabSz="342797">
              <a:defRPr sz="3200">
                <a:solidFill>
                  <a:srgbClr val="FFFFFF"/>
                </a:solidFill>
              </a:defRPr>
            </a:pPr>
            <a:endParaRPr sz="1200" dirty="0">
              <a:solidFill>
                <a:srgbClr val="FFFFFF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4510953" y="2648796"/>
            <a:ext cx="1679041" cy="167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19043" tIns="19043" rIns="19043" bIns="19043" anchor="ctr"/>
          <a:lstStyle/>
          <a:p>
            <a:pPr algn="ctr" defTabSz="342797">
              <a:defRPr sz="3200">
                <a:solidFill>
                  <a:srgbClr val="FFFFFF"/>
                </a:solidFill>
              </a:defRPr>
            </a:pPr>
            <a:endParaRPr sz="1200" dirty="0">
              <a:solidFill>
                <a:srgbClr val="FFFFFF"/>
              </a:solidFill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6065703" y="2648796"/>
            <a:ext cx="1679041" cy="167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19043" tIns="19043" rIns="19043" bIns="19043" anchor="ctr"/>
          <a:lstStyle/>
          <a:p>
            <a:pPr algn="ctr" defTabSz="342797">
              <a:defRPr sz="3200">
                <a:solidFill>
                  <a:srgbClr val="FFFFFF"/>
                </a:solidFill>
              </a:defRPr>
            </a:pPr>
            <a:endParaRPr sz="1200" dirty="0">
              <a:solidFill>
                <a:srgbClr val="FFFFFF"/>
              </a:solidFill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75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1504452" y="856838"/>
            <a:ext cx="3429826" cy="3429825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8340406" y="2487811"/>
            <a:ext cx="164288" cy="167879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pPr defTabSz="342797"/>
            <a:fld id="{86CB4B4D-7CA3-9044-876B-883B54F8677D}" type="slidenum">
              <a:rPr lang="en-US" altLang="zh-CN" smtClean="0">
                <a:solidFill>
                  <a:prstClr val="black"/>
                </a:solidFill>
              </a:rPr>
              <a:pPr defTabSz="342797"/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5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89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06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17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014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8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7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783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69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1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072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3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0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7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5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32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2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8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7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1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5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9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3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6494272" y="3935128"/>
            <a:ext cx="712040" cy="698948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14417" y="2856715"/>
            <a:ext cx="349951" cy="343516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 rot="920444">
            <a:off x="1812208" y="3829926"/>
            <a:ext cx="433085" cy="425121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3398818"/>
            <a:ext cx="9143999" cy="1744682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3311692" y="1920402"/>
            <a:ext cx="2517608" cy="55786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 rot="578632">
            <a:off x="5773027" y="3137724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2F1F6"/>
                </a:solidFill>
                <a:latin typeface="Lard!" panose="00000400000000000000" pitchFamily="2" charset="0"/>
              </a:rPr>
              <a:t>HUI</a:t>
            </a:r>
            <a:endParaRPr lang="zh-CN" altLang="en-US" sz="2400" dirty="0">
              <a:solidFill>
                <a:srgbClr val="22F1F6"/>
              </a:solidFill>
              <a:latin typeface="Lard!" panose="000004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0" y="1654931"/>
            <a:ext cx="9058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học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môn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000" b="1" i="1" kern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Times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9592" y="175357"/>
            <a:ext cx="8120321" cy="59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49"/>
            <a:r>
              <a:rPr lang="en-US" sz="3242" dirty="0">
                <a:solidFill>
                  <a:srgbClr val="002060"/>
                </a:solidFill>
                <a:latin typeface="UTM Times" panose="02040603050506020204" pitchFamily="18" charset="0"/>
                <a:ea typeface="微软雅黑"/>
              </a:rPr>
              <a:t>ỦY BAN NHÂN DÂN QUẬN PHÚ NHUẬN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1694" y="620947"/>
            <a:ext cx="9629888" cy="59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49"/>
            <a:r>
              <a:rPr lang="en-US" sz="3242" dirty="0">
                <a:solidFill>
                  <a:srgbClr val="002060"/>
                </a:solidFill>
                <a:latin typeface="UTM Times" panose="02040603050506020204" pitchFamily="18" charset="0"/>
                <a:ea typeface="微软雅黑"/>
              </a:rPr>
              <a:t>TRƯỜNG TIỂU HỌC NGUYỄN ĐÌNH CHÍNH</a:t>
            </a:r>
          </a:p>
        </p:txBody>
      </p:sp>
      <p:pic>
        <p:nvPicPr>
          <p:cNvPr id="4" name="MaiTruongMenYeuBeatInstrumental_4d69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346">
        <p:fade/>
      </p:transition>
    </mc:Choice>
    <mc:Fallback xmlns="">
      <p:transition spd="slow" advTm="11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19" dur="7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Rot by="-10800000">
                                      <p:cBhvr>
                                        <p:cTn id="3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Rot by="5400000">
                                      <p:cBhvr>
                                        <p:cTn id="3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7" grpId="0" animBg="1"/>
      <p:bldP spid="2" grpId="0"/>
    </p:bldLst>
  </p:timing>
  <p:extLst>
    <p:ext uri="{E180D4A7-C9FB-4DFB-919C-405C955672EB}">
      <p14:showEvtLst xmlns:p14="http://schemas.microsoft.com/office/powerpoint/2010/main">
        <p14:playEvt time="1020" objId="4"/>
        <p14:stopEvt time="113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896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803998"/>
            <a:ext cx="9144000" cy="562278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1510"/>
            <a:ext cx="2952328" cy="2427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91" y="411510"/>
            <a:ext cx="2652514" cy="2433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84" y="419620"/>
            <a:ext cx="2752803" cy="24190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395536" y="3250162"/>
            <a:ext cx="2196244" cy="729043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40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khướu</a:t>
            </a:r>
            <a:endParaRPr lang="en-US" sz="4400" b="1" dirty="0">
              <a:ln/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3156706" y="3296008"/>
            <a:ext cx="3240360" cy="729043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40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bướu</a:t>
            </a:r>
            <a:r>
              <a:rPr lang="en-US" sz="4400" b="1" dirty="0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đà</a:t>
            </a:r>
            <a:endParaRPr lang="en-US" sz="4400" b="1" dirty="0">
              <a:ln/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6516215" y="3292408"/>
            <a:ext cx="2448271" cy="729043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40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ốc</a:t>
            </a:r>
            <a:r>
              <a:rPr lang="en-US" sz="4400" b="1" dirty="0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bươu</a:t>
            </a:r>
            <a:endParaRPr lang="en-US" sz="4400" b="1" dirty="0">
              <a:ln/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068474" y="3250161"/>
            <a:ext cx="1415294" cy="729043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40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40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3491880" y="3291830"/>
            <a:ext cx="1368152" cy="729043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40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40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7552524" y="3313604"/>
            <a:ext cx="1350553" cy="729043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40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40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943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3" grpId="0"/>
      <p:bldP spid="14" grpId="0"/>
      <p:bldP spid="15" grpId="0"/>
      <p:bldP spid="16" grpId="0"/>
      <p:bldP spid="17" grpId="0"/>
      <p:bldP spid="18" grpId="0"/>
    </p:bldLst>
  </p:timing>
  <p:extLst>
    <p:ext uri="{E180D4A7-C9FB-4DFB-919C-405C955672EB}">
      <p14:showEvtLst xmlns:p14="http://schemas.microsoft.com/office/powerpoint/2010/main">
        <p14:playEvt time="3316" objId="2"/>
        <p14:pauseEvt time="27753" objId="2"/>
        <p14:stopEvt time="28943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721532" y="-71846"/>
            <a:ext cx="3562895" cy="3363684"/>
            <a:chOff x="7628709" y="-95794"/>
            <a:chExt cx="4750527" cy="4484912"/>
          </a:xfrm>
        </p:grpSpPr>
        <p:grpSp>
          <p:nvGrpSpPr>
            <p:cNvPr id="10" name="组合 9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5" name="矩形 14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任意多边形 15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任意多边形 16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innerShdw blurRad="381000" dist="38100" dir="19380000">
                    <a:srgbClr val="20B6BE">
                      <a:alpha val="21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4" name="任意多边形 13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>
              <a:fillRect/>
            </a:stretch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>
              <a:fillRect/>
            </a:stretch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CC0239FF-EEA0-4715-9B0B-5D557B88F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25853"/>
            <a:ext cx="8354278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36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    </a:t>
            </a:r>
            <a:r>
              <a:rPr lang="en-US" altLang="en-US" sz="4000" b="1" dirty="0" err="1">
                <a:solidFill>
                  <a:srgbClr val="FF0000"/>
                </a:solidFill>
                <a:latin typeface="UTM Times" panose="02040603050506020204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Times" panose="02040603050506020204" pitchFamily="18" charset="0"/>
              </a:rPr>
              <a:t>món</a:t>
            </a:r>
            <a:r>
              <a:rPr lang="en-US" altLang="en-US" sz="4000" b="1" dirty="0">
                <a:solidFill>
                  <a:srgbClr val="FF0000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Times" panose="02040603050506020204" pitchFamily="18" charset="0"/>
              </a:rPr>
              <a:t>quà</a:t>
            </a:r>
            <a:r>
              <a:rPr lang="en-US" altLang="en-US" sz="4000" b="1" dirty="0">
                <a:solidFill>
                  <a:srgbClr val="FF0000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Times" panose="02040603050506020204" pitchFamily="18" charset="0"/>
              </a:rPr>
              <a:t>ngộ</a:t>
            </a:r>
            <a:r>
              <a:rPr lang="en-US" altLang="en-US" sz="4000" b="1" dirty="0">
                <a:solidFill>
                  <a:srgbClr val="FF0000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Times" panose="02040603050506020204" pitchFamily="18" charset="0"/>
              </a:rPr>
              <a:t>nghĩnh</a:t>
            </a:r>
            <a:endParaRPr lang="en-US" altLang="en-US" sz="4000" b="1" dirty="0">
              <a:solidFill>
                <a:srgbClr val="FF0000"/>
              </a:solidFill>
              <a:latin typeface="UTM Times" panose="02040603050506020204" pitchFamily="18" charset="0"/>
            </a:endParaRPr>
          </a:p>
          <a:p>
            <a:pPr defTabSz="914336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   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Sắp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đến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sinh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nhật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Thịnh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,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chị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Hạnh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đan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cho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Thịnh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cái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mũ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hình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chóp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,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có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đính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cục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len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nhỏ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,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màu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nâu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,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trông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như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chú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ốc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bươu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.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Chị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còn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tặng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Thịnh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cái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gối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hình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chú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hươu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cao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cổ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.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Thịnh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rất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thích</a:t>
            </a:r>
            <a:r>
              <a:rPr lang="en-US" altLang="en-US" sz="3800" b="1" dirty="0">
                <a:solidFill>
                  <a:srgbClr val="0000FF"/>
                </a:solidFill>
                <a:latin typeface="UTM Times" panose="020406030505060202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79712" y="3363838"/>
            <a:ext cx="936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39752" y="3939902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9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3992">
        <p:fade/>
      </p:transition>
    </mc:Choice>
    <mc:Fallback xmlns="">
      <p:transition spd="slow" advTm="93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65483" y="1316058"/>
            <a:ext cx="1230735" cy="2857694"/>
            <a:chOff x="2216634" y="1360170"/>
            <a:chExt cx="2583966" cy="4217670"/>
          </a:xfrm>
        </p:grpSpPr>
        <p:sp>
          <p:nvSpPr>
            <p:cNvPr id="98" name="矩形 97"/>
            <p:cNvSpPr/>
            <p:nvPr/>
          </p:nvSpPr>
          <p:spPr>
            <a:xfrm>
              <a:off x="2217420" y="4320540"/>
              <a:ext cx="1085850" cy="1257300"/>
            </a:xfrm>
            <a:prstGeom prst="rect">
              <a:avLst/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2216634" y="3771900"/>
              <a:ext cx="1082397" cy="541199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0" name="圆角矩形 99"/>
            <p:cNvSpPr/>
            <p:nvPr/>
          </p:nvSpPr>
          <p:spPr>
            <a:xfrm>
              <a:off x="2621280" y="447294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1" name="梯形 100"/>
            <p:cNvSpPr/>
            <p:nvPr/>
          </p:nvSpPr>
          <p:spPr>
            <a:xfrm>
              <a:off x="3040380" y="3131820"/>
              <a:ext cx="1760220" cy="2446020"/>
            </a:xfrm>
            <a:prstGeom prst="trapezoid">
              <a:avLst>
                <a:gd name="adj" fmla="val 25000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3489403" y="2533222"/>
              <a:ext cx="871217" cy="495728"/>
            </a:xfrm>
            <a:prstGeom prst="rect">
              <a:avLst/>
            </a:prstGeom>
            <a:solidFill>
              <a:srgbClr val="FDDF0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3524250" y="2506552"/>
              <a:ext cx="121920" cy="49572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4011930" y="2548462"/>
              <a:ext cx="329640" cy="4957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3481554" y="1983806"/>
              <a:ext cx="879065" cy="439533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3426613" y="2384095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3421380" y="2997933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8" name="任意多边形 107"/>
            <p:cNvSpPr/>
            <p:nvPr/>
          </p:nvSpPr>
          <p:spPr>
            <a:xfrm>
              <a:off x="3771900" y="5005819"/>
              <a:ext cx="308610" cy="572021"/>
            </a:xfrm>
            <a:custGeom>
              <a:avLst/>
              <a:gdLst>
                <a:gd name="connsiteX0" fmla="*/ 140458 w 308610"/>
                <a:gd name="connsiteY0" fmla="*/ 0 h 572021"/>
                <a:gd name="connsiteX1" fmla="*/ 168152 w 308610"/>
                <a:gd name="connsiteY1" fmla="*/ 0 h 572021"/>
                <a:gd name="connsiteX2" fmla="*/ 308610 w 308610"/>
                <a:gd name="connsiteY2" fmla="*/ 140458 h 572021"/>
                <a:gd name="connsiteX3" fmla="*/ 308610 w 308610"/>
                <a:gd name="connsiteY3" fmla="*/ 572021 h 572021"/>
                <a:gd name="connsiteX4" fmla="*/ 0 w 308610"/>
                <a:gd name="connsiteY4" fmla="*/ 572021 h 572021"/>
                <a:gd name="connsiteX5" fmla="*/ 0 w 308610"/>
                <a:gd name="connsiteY5" fmla="*/ 140458 h 572021"/>
                <a:gd name="connsiteX6" fmla="*/ 140458 w 308610"/>
                <a:gd name="connsiteY6" fmla="*/ 0 h 5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10" h="572021">
                  <a:moveTo>
                    <a:pt x="140458" y="0"/>
                  </a:moveTo>
                  <a:lnTo>
                    <a:pt x="168152" y="0"/>
                  </a:lnTo>
                  <a:cubicBezTo>
                    <a:pt x="245725" y="0"/>
                    <a:pt x="308610" y="62885"/>
                    <a:pt x="308610" y="140458"/>
                  </a:cubicBezTo>
                  <a:lnTo>
                    <a:pt x="308610" y="572021"/>
                  </a:lnTo>
                  <a:lnTo>
                    <a:pt x="0" y="572021"/>
                  </a:lnTo>
                  <a:lnTo>
                    <a:pt x="0" y="140458"/>
                  </a:lnTo>
                  <a:cubicBezTo>
                    <a:pt x="0" y="62885"/>
                    <a:pt x="62885" y="0"/>
                    <a:pt x="1404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3802380" y="331089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cxnSp>
          <p:nvCxnSpPr>
            <p:cNvPr id="110" name="直接连接符 109"/>
            <p:cNvCxnSpPr>
              <a:stCxn id="105" idx="0"/>
            </p:cNvCxnSpPr>
            <p:nvPr/>
          </p:nvCxnSpPr>
          <p:spPr>
            <a:xfrm flipH="1" flipV="1">
              <a:off x="3920490" y="1360170"/>
              <a:ext cx="597" cy="623636"/>
            </a:xfrm>
            <a:prstGeom prst="line">
              <a:avLst/>
            </a:prstGeom>
            <a:ln w="508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平行四边形 113"/>
            <p:cNvSpPr/>
            <p:nvPr/>
          </p:nvSpPr>
          <p:spPr>
            <a:xfrm>
              <a:off x="3063240" y="3166110"/>
              <a:ext cx="537210" cy="2377440"/>
            </a:xfrm>
            <a:prstGeom prst="parallelogram">
              <a:avLst>
                <a:gd name="adj" fmla="val 833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3519654" y="2008585"/>
              <a:ext cx="366546" cy="372844"/>
            </a:xfrm>
            <a:custGeom>
              <a:avLst/>
              <a:gdLst>
                <a:gd name="connsiteX0" fmla="*/ 431292 w 431292"/>
                <a:gd name="connsiteY0" fmla="*/ 0 h 438702"/>
                <a:gd name="connsiteX1" fmla="*/ 377333 w 431292"/>
                <a:gd name="connsiteY1" fmla="*/ 16750 h 438702"/>
                <a:gd name="connsiteX2" fmla="*/ 82534 w 431292"/>
                <a:gd name="connsiteY2" fmla="*/ 376178 h 438702"/>
                <a:gd name="connsiteX3" fmla="*/ 76231 w 431292"/>
                <a:gd name="connsiteY3" fmla="*/ 438702 h 438702"/>
                <a:gd name="connsiteX4" fmla="*/ 0 w 431292"/>
                <a:gd name="connsiteY4" fmla="*/ 438702 h 438702"/>
                <a:gd name="connsiteX5" fmla="*/ 350952 w 431292"/>
                <a:gd name="connsiteY5" fmla="*/ 8099 h 43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292" h="438702">
                  <a:moveTo>
                    <a:pt x="431292" y="0"/>
                  </a:moveTo>
                  <a:lnTo>
                    <a:pt x="377333" y="16750"/>
                  </a:lnTo>
                  <a:cubicBezTo>
                    <a:pt x="227998" y="79913"/>
                    <a:pt x="115789" y="213665"/>
                    <a:pt x="82534" y="376178"/>
                  </a:cubicBezTo>
                  <a:lnTo>
                    <a:pt x="76231" y="438702"/>
                  </a:lnTo>
                  <a:lnTo>
                    <a:pt x="0" y="438702"/>
                  </a:lnTo>
                  <a:cubicBezTo>
                    <a:pt x="0" y="226298"/>
                    <a:pt x="150664" y="49084"/>
                    <a:pt x="350952" y="8099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2244090" y="4347210"/>
              <a:ext cx="99060" cy="1196340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2243304" y="3806190"/>
              <a:ext cx="492191" cy="476429"/>
            </a:xfrm>
            <a:custGeom>
              <a:avLst/>
              <a:gdLst>
                <a:gd name="connsiteX0" fmla="*/ 492191 w 492191"/>
                <a:gd name="connsiteY0" fmla="*/ 0 h 536259"/>
                <a:gd name="connsiteX1" fmla="*/ 414360 w 492191"/>
                <a:gd name="connsiteY1" fmla="*/ 26542 h 536259"/>
                <a:gd name="connsiteX2" fmla="*/ 94815 w 492191"/>
                <a:gd name="connsiteY2" fmla="*/ 454539 h 536259"/>
                <a:gd name="connsiteX3" fmla="*/ 87316 w 492191"/>
                <a:gd name="connsiteY3" fmla="*/ 536259 h 536259"/>
                <a:gd name="connsiteX4" fmla="*/ 0 w 492191"/>
                <a:gd name="connsiteY4" fmla="*/ 536259 h 536259"/>
                <a:gd name="connsiteX5" fmla="*/ 432128 w 492191"/>
                <a:gd name="connsiteY5" fmla="*/ 6055 h 53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191" h="536259">
                  <a:moveTo>
                    <a:pt x="492191" y="0"/>
                  </a:moveTo>
                  <a:lnTo>
                    <a:pt x="414360" y="26542"/>
                  </a:lnTo>
                  <a:cubicBezTo>
                    <a:pt x="252489" y="101755"/>
                    <a:pt x="130862" y="261023"/>
                    <a:pt x="94815" y="454539"/>
                  </a:cubicBezTo>
                  <a:lnTo>
                    <a:pt x="87316" y="536259"/>
                  </a:lnTo>
                  <a:lnTo>
                    <a:pt x="0" y="536259"/>
                  </a:lnTo>
                  <a:cubicBezTo>
                    <a:pt x="0" y="274725"/>
                    <a:pt x="185513" y="56520"/>
                    <a:pt x="432128" y="6055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197827" y="4365381"/>
            <a:ext cx="1608992" cy="88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5721532" y="-71846"/>
            <a:ext cx="3393064" cy="3329161"/>
            <a:chOff x="7628709" y="-95794"/>
            <a:chExt cx="4852161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852161" cy="4484912"/>
              <a:chOff x="7628709" y="-95794"/>
              <a:chExt cx="4852161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277395" cy="3570514"/>
                <a:chOff x="8203475" y="-95794"/>
                <a:chExt cx="4277395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949544" y="-1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>
              <a:fillRect/>
            </a:stretch>
          </p:blipFill>
          <p:spPr>
            <a:xfrm rot="19359801">
              <a:off x="11658246" y="903034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>
              <a:fillRect/>
            </a:stretch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>
            <a:off x="-79741" y="2731267"/>
            <a:ext cx="9223741" cy="2211602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-1" fmla="*/ 336528 w 12243655"/>
              <a:gd name="connsiteY0-2" fmla="*/ 442 h 2793586"/>
              <a:gd name="connsiteX1-3" fmla="*/ 5602533 w 12243655"/>
              <a:gd name="connsiteY1-4" fmla="*/ 1842978 h 2793586"/>
              <a:gd name="connsiteX2-5" fmla="*/ 12133216 w 12243655"/>
              <a:gd name="connsiteY2-6" fmla="*/ 1801114 h 2793586"/>
              <a:gd name="connsiteX3-7" fmla="*/ 12243655 w 12243655"/>
              <a:gd name="connsiteY3-8" fmla="*/ 1747221 h 2793586"/>
              <a:gd name="connsiteX4-9" fmla="*/ 12243655 w 12243655"/>
              <a:gd name="connsiteY4-10" fmla="*/ 2550059 h 2793586"/>
              <a:gd name="connsiteX5-11" fmla="*/ 12190007 w 12243655"/>
              <a:gd name="connsiteY5-12" fmla="*/ 2633905 h 2793586"/>
              <a:gd name="connsiteX6-13" fmla="*/ 6326436 w 12243655"/>
              <a:gd name="connsiteY6-14" fmla="*/ 2168302 h 2793586"/>
              <a:gd name="connsiteX7-15" fmla="*/ 627678 w 12243655"/>
              <a:gd name="connsiteY7-16" fmla="*/ 1348423 h 2793586"/>
              <a:gd name="connsiteX8-17" fmla="*/ 63484 w 12243655"/>
              <a:gd name="connsiteY8-18" fmla="*/ 1186252 h 2793586"/>
              <a:gd name="connsiteX9-19" fmla="*/ 51655 w 12243655"/>
              <a:gd name="connsiteY9-20" fmla="*/ 1185199 h 2793586"/>
              <a:gd name="connsiteX10-21" fmla="*/ 51655 w 12243655"/>
              <a:gd name="connsiteY10-22" fmla="*/ 52838 h 2793586"/>
              <a:gd name="connsiteX11-23" fmla="*/ 65581 w 12243655"/>
              <a:gd name="connsiteY11-24" fmla="*/ 49091 h 2793586"/>
              <a:gd name="connsiteX12-25" fmla="*/ 336528 w 12243655"/>
              <a:gd name="connsiteY12-26" fmla="*/ 442 h 2793586"/>
              <a:gd name="connsiteX0-27" fmla="*/ 336528 w 12243655"/>
              <a:gd name="connsiteY0-28" fmla="*/ 442 h 2709994"/>
              <a:gd name="connsiteX1-29" fmla="*/ 5602533 w 12243655"/>
              <a:gd name="connsiteY1-30" fmla="*/ 1842978 h 2709994"/>
              <a:gd name="connsiteX2-31" fmla="*/ 12133216 w 12243655"/>
              <a:gd name="connsiteY2-32" fmla="*/ 1801114 h 2709994"/>
              <a:gd name="connsiteX3-33" fmla="*/ 12243655 w 12243655"/>
              <a:gd name="connsiteY3-34" fmla="*/ 1747221 h 2709994"/>
              <a:gd name="connsiteX4-35" fmla="*/ 12243655 w 12243655"/>
              <a:gd name="connsiteY4-36" fmla="*/ 2550059 h 2709994"/>
              <a:gd name="connsiteX5-37" fmla="*/ 12190007 w 12243655"/>
              <a:gd name="connsiteY5-38" fmla="*/ 2633905 h 2709994"/>
              <a:gd name="connsiteX6-39" fmla="*/ 6326436 w 12243655"/>
              <a:gd name="connsiteY6-40" fmla="*/ 2168302 h 2709994"/>
              <a:gd name="connsiteX7-41" fmla="*/ 627678 w 12243655"/>
              <a:gd name="connsiteY7-42" fmla="*/ 1348423 h 2709994"/>
              <a:gd name="connsiteX8-43" fmla="*/ 63484 w 12243655"/>
              <a:gd name="connsiteY8-44" fmla="*/ 1186252 h 2709994"/>
              <a:gd name="connsiteX9-45" fmla="*/ 51655 w 12243655"/>
              <a:gd name="connsiteY9-46" fmla="*/ 1185199 h 2709994"/>
              <a:gd name="connsiteX10-47" fmla="*/ 51655 w 12243655"/>
              <a:gd name="connsiteY10-48" fmla="*/ 52838 h 2709994"/>
              <a:gd name="connsiteX11-49" fmla="*/ 65581 w 12243655"/>
              <a:gd name="connsiteY11-50" fmla="*/ 49091 h 2709994"/>
              <a:gd name="connsiteX12-51" fmla="*/ 336528 w 12243655"/>
              <a:gd name="connsiteY12-52" fmla="*/ 442 h 2709994"/>
              <a:gd name="connsiteX0-53" fmla="*/ 336528 w 12243655"/>
              <a:gd name="connsiteY0-54" fmla="*/ 442 h 2746355"/>
              <a:gd name="connsiteX1-55" fmla="*/ 5602533 w 12243655"/>
              <a:gd name="connsiteY1-56" fmla="*/ 1842978 h 2746355"/>
              <a:gd name="connsiteX2-57" fmla="*/ 12133216 w 12243655"/>
              <a:gd name="connsiteY2-58" fmla="*/ 1801114 h 2746355"/>
              <a:gd name="connsiteX3-59" fmla="*/ 12243655 w 12243655"/>
              <a:gd name="connsiteY3-60" fmla="*/ 1747221 h 2746355"/>
              <a:gd name="connsiteX4-61" fmla="*/ 12243655 w 12243655"/>
              <a:gd name="connsiteY4-62" fmla="*/ 2550059 h 2746355"/>
              <a:gd name="connsiteX5-63" fmla="*/ 12190007 w 12243655"/>
              <a:gd name="connsiteY5-64" fmla="*/ 2633905 h 2746355"/>
              <a:gd name="connsiteX6-65" fmla="*/ 6326436 w 12243655"/>
              <a:gd name="connsiteY6-66" fmla="*/ 2168302 h 2746355"/>
              <a:gd name="connsiteX7-67" fmla="*/ 627678 w 12243655"/>
              <a:gd name="connsiteY7-68" fmla="*/ 1348423 h 2746355"/>
              <a:gd name="connsiteX8-69" fmla="*/ 63484 w 12243655"/>
              <a:gd name="connsiteY8-70" fmla="*/ 1186252 h 2746355"/>
              <a:gd name="connsiteX9-71" fmla="*/ 51655 w 12243655"/>
              <a:gd name="connsiteY9-72" fmla="*/ 1185199 h 2746355"/>
              <a:gd name="connsiteX10-73" fmla="*/ 51655 w 12243655"/>
              <a:gd name="connsiteY10-74" fmla="*/ 52838 h 2746355"/>
              <a:gd name="connsiteX11-75" fmla="*/ 65581 w 12243655"/>
              <a:gd name="connsiteY11-76" fmla="*/ 49091 h 2746355"/>
              <a:gd name="connsiteX12-77" fmla="*/ 336528 w 12243655"/>
              <a:gd name="connsiteY12-78" fmla="*/ 442 h 2746355"/>
              <a:gd name="connsiteX0-79" fmla="*/ 336528 w 12243655"/>
              <a:gd name="connsiteY0-80" fmla="*/ 442 h 3062767"/>
              <a:gd name="connsiteX1-81" fmla="*/ 5602533 w 12243655"/>
              <a:gd name="connsiteY1-82" fmla="*/ 1842978 h 3062767"/>
              <a:gd name="connsiteX2-83" fmla="*/ 12133216 w 12243655"/>
              <a:gd name="connsiteY2-84" fmla="*/ 1801114 h 3062767"/>
              <a:gd name="connsiteX3-85" fmla="*/ 12243655 w 12243655"/>
              <a:gd name="connsiteY3-86" fmla="*/ 1747221 h 3062767"/>
              <a:gd name="connsiteX4-87" fmla="*/ 12243655 w 12243655"/>
              <a:gd name="connsiteY4-88" fmla="*/ 2550059 h 3062767"/>
              <a:gd name="connsiteX5-89" fmla="*/ 12190007 w 12243655"/>
              <a:gd name="connsiteY5-90" fmla="*/ 2932843 h 3062767"/>
              <a:gd name="connsiteX6-91" fmla="*/ 6326436 w 12243655"/>
              <a:gd name="connsiteY6-92" fmla="*/ 2168302 h 3062767"/>
              <a:gd name="connsiteX7-93" fmla="*/ 627678 w 12243655"/>
              <a:gd name="connsiteY7-94" fmla="*/ 1348423 h 3062767"/>
              <a:gd name="connsiteX8-95" fmla="*/ 63484 w 12243655"/>
              <a:gd name="connsiteY8-96" fmla="*/ 1186252 h 3062767"/>
              <a:gd name="connsiteX9-97" fmla="*/ 51655 w 12243655"/>
              <a:gd name="connsiteY9-98" fmla="*/ 1185199 h 3062767"/>
              <a:gd name="connsiteX10-99" fmla="*/ 51655 w 12243655"/>
              <a:gd name="connsiteY10-100" fmla="*/ 52838 h 3062767"/>
              <a:gd name="connsiteX11-101" fmla="*/ 65581 w 12243655"/>
              <a:gd name="connsiteY11-102" fmla="*/ 49091 h 3062767"/>
              <a:gd name="connsiteX12-103" fmla="*/ 336528 w 12243655"/>
              <a:gd name="connsiteY12-104" fmla="*/ 442 h 3062767"/>
              <a:gd name="connsiteX0-105" fmla="*/ 336528 w 12243655"/>
              <a:gd name="connsiteY0-106" fmla="*/ 442 h 2945862"/>
              <a:gd name="connsiteX1-107" fmla="*/ 5602533 w 12243655"/>
              <a:gd name="connsiteY1-108" fmla="*/ 1842978 h 2945862"/>
              <a:gd name="connsiteX2-109" fmla="*/ 12133216 w 12243655"/>
              <a:gd name="connsiteY2-110" fmla="*/ 1801114 h 2945862"/>
              <a:gd name="connsiteX3-111" fmla="*/ 12243655 w 12243655"/>
              <a:gd name="connsiteY3-112" fmla="*/ 1747221 h 2945862"/>
              <a:gd name="connsiteX4-113" fmla="*/ 12243655 w 12243655"/>
              <a:gd name="connsiteY4-114" fmla="*/ 2550059 h 2945862"/>
              <a:gd name="connsiteX5-115" fmla="*/ 12190007 w 12243655"/>
              <a:gd name="connsiteY5-116" fmla="*/ 2932843 h 2945862"/>
              <a:gd name="connsiteX6-117" fmla="*/ 6326436 w 12243655"/>
              <a:gd name="connsiteY6-118" fmla="*/ 2168302 h 2945862"/>
              <a:gd name="connsiteX7-119" fmla="*/ 627678 w 12243655"/>
              <a:gd name="connsiteY7-120" fmla="*/ 1348423 h 2945862"/>
              <a:gd name="connsiteX8-121" fmla="*/ 63484 w 12243655"/>
              <a:gd name="connsiteY8-122" fmla="*/ 1186252 h 2945862"/>
              <a:gd name="connsiteX9-123" fmla="*/ 51655 w 12243655"/>
              <a:gd name="connsiteY9-124" fmla="*/ 1185199 h 2945862"/>
              <a:gd name="connsiteX10-125" fmla="*/ 51655 w 12243655"/>
              <a:gd name="connsiteY10-126" fmla="*/ 52838 h 2945862"/>
              <a:gd name="connsiteX11-127" fmla="*/ 65581 w 12243655"/>
              <a:gd name="connsiteY11-128" fmla="*/ 49091 h 2945862"/>
              <a:gd name="connsiteX12-129" fmla="*/ 336528 w 12243655"/>
              <a:gd name="connsiteY12-130" fmla="*/ 442 h 2945862"/>
              <a:gd name="connsiteX0-131" fmla="*/ 284873 w 12192000"/>
              <a:gd name="connsiteY0-132" fmla="*/ 442 h 3033575"/>
              <a:gd name="connsiteX1-133" fmla="*/ 5550878 w 12192000"/>
              <a:gd name="connsiteY1-134" fmla="*/ 1842978 h 3033575"/>
              <a:gd name="connsiteX2-135" fmla="*/ 12081561 w 12192000"/>
              <a:gd name="connsiteY2-136" fmla="*/ 1801114 h 3033575"/>
              <a:gd name="connsiteX3-137" fmla="*/ 12192000 w 12192000"/>
              <a:gd name="connsiteY3-138" fmla="*/ 1747221 h 3033575"/>
              <a:gd name="connsiteX4-139" fmla="*/ 12192000 w 12192000"/>
              <a:gd name="connsiteY4-140" fmla="*/ 2550059 h 3033575"/>
              <a:gd name="connsiteX5-141" fmla="*/ 12138352 w 12192000"/>
              <a:gd name="connsiteY5-142" fmla="*/ 2932843 h 3033575"/>
              <a:gd name="connsiteX6-143" fmla="*/ 4006366 w 12192000"/>
              <a:gd name="connsiteY6-144" fmla="*/ 2854102 h 3033575"/>
              <a:gd name="connsiteX7-145" fmla="*/ 576023 w 12192000"/>
              <a:gd name="connsiteY7-146" fmla="*/ 1348423 h 3033575"/>
              <a:gd name="connsiteX8-147" fmla="*/ 11829 w 12192000"/>
              <a:gd name="connsiteY8-148" fmla="*/ 1186252 h 3033575"/>
              <a:gd name="connsiteX9-149" fmla="*/ 0 w 12192000"/>
              <a:gd name="connsiteY9-150" fmla="*/ 1185199 h 3033575"/>
              <a:gd name="connsiteX10-151" fmla="*/ 0 w 12192000"/>
              <a:gd name="connsiteY10-152" fmla="*/ 52838 h 3033575"/>
              <a:gd name="connsiteX11-153" fmla="*/ 13926 w 12192000"/>
              <a:gd name="connsiteY11-154" fmla="*/ 49091 h 3033575"/>
              <a:gd name="connsiteX12-155" fmla="*/ 284873 w 12192000"/>
              <a:gd name="connsiteY12-156" fmla="*/ 442 h 3033575"/>
              <a:gd name="connsiteX0-157" fmla="*/ 284873 w 12192000"/>
              <a:gd name="connsiteY0-158" fmla="*/ 442 h 3157480"/>
              <a:gd name="connsiteX1-159" fmla="*/ 5550878 w 12192000"/>
              <a:gd name="connsiteY1-160" fmla="*/ 1842978 h 3157480"/>
              <a:gd name="connsiteX2-161" fmla="*/ 12081561 w 12192000"/>
              <a:gd name="connsiteY2-162" fmla="*/ 1801114 h 3157480"/>
              <a:gd name="connsiteX3-163" fmla="*/ 12192000 w 12192000"/>
              <a:gd name="connsiteY3-164" fmla="*/ 1747221 h 3157480"/>
              <a:gd name="connsiteX4-165" fmla="*/ 12192000 w 12192000"/>
              <a:gd name="connsiteY4-166" fmla="*/ 2550059 h 3157480"/>
              <a:gd name="connsiteX5-167" fmla="*/ 12138352 w 12192000"/>
              <a:gd name="connsiteY5-168" fmla="*/ 2932843 h 3157480"/>
              <a:gd name="connsiteX6-169" fmla="*/ 4006366 w 12192000"/>
              <a:gd name="connsiteY6-170" fmla="*/ 2854102 h 3157480"/>
              <a:gd name="connsiteX7-171" fmla="*/ 576023 w 12192000"/>
              <a:gd name="connsiteY7-172" fmla="*/ 1348423 h 3157480"/>
              <a:gd name="connsiteX8-173" fmla="*/ 11829 w 12192000"/>
              <a:gd name="connsiteY8-174" fmla="*/ 1186252 h 3157480"/>
              <a:gd name="connsiteX9-175" fmla="*/ 0 w 12192000"/>
              <a:gd name="connsiteY9-176" fmla="*/ 1185199 h 3157480"/>
              <a:gd name="connsiteX10-177" fmla="*/ 0 w 12192000"/>
              <a:gd name="connsiteY10-178" fmla="*/ 52838 h 3157480"/>
              <a:gd name="connsiteX11-179" fmla="*/ 13926 w 12192000"/>
              <a:gd name="connsiteY11-180" fmla="*/ 49091 h 3157480"/>
              <a:gd name="connsiteX12-181" fmla="*/ 284873 w 12192000"/>
              <a:gd name="connsiteY12-182" fmla="*/ 442 h 3157480"/>
              <a:gd name="connsiteX0-183" fmla="*/ 284873 w 12192000"/>
              <a:gd name="connsiteY0-184" fmla="*/ 442 h 3218445"/>
              <a:gd name="connsiteX1-185" fmla="*/ 5550878 w 12192000"/>
              <a:gd name="connsiteY1-186" fmla="*/ 1842978 h 3218445"/>
              <a:gd name="connsiteX2-187" fmla="*/ 12081561 w 12192000"/>
              <a:gd name="connsiteY2-188" fmla="*/ 1801114 h 3218445"/>
              <a:gd name="connsiteX3-189" fmla="*/ 12192000 w 12192000"/>
              <a:gd name="connsiteY3-190" fmla="*/ 1747221 h 3218445"/>
              <a:gd name="connsiteX4-191" fmla="*/ 12192000 w 12192000"/>
              <a:gd name="connsiteY4-192" fmla="*/ 2550059 h 3218445"/>
              <a:gd name="connsiteX5-193" fmla="*/ 12138352 w 12192000"/>
              <a:gd name="connsiteY5-194" fmla="*/ 2932843 h 3218445"/>
              <a:gd name="connsiteX6-195" fmla="*/ 5290043 w 12192000"/>
              <a:gd name="connsiteY6-196" fmla="*/ 2942025 h 3218445"/>
              <a:gd name="connsiteX7-197" fmla="*/ 576023 w 12192000"/>
              <a:gd name="connsiteY7-198" fmla="*/ 1348423 h 3218445"/>
              <a:gd name="connsiteX8-199" fmla="*/ 11829 w 12192000"/>
              <a:gd name="connsiteY8-200" fmla="*/ 1186252 h 3218445"/>
              <a:gd name="connsiteX9-201" fmla="*/ 0 w 12192000"/>
              <a:gd name="connsiteY9-202" fmla="*/ 1185199 h 3218445"/>
              <a:gd name="connsiteX10-203" fmla="*/ 0 w 12192000"/>
              <a:gd name="connsiteY10-204" fmla="*/ 52838 h 3218445"/>
              <a:gd name="connsiteX11-205" fmla="*/ 13926 w 12192000"/>
              <a:gd name="connsiteY11-206" fmla="*/ 49091 h 3218445"/>
              <a:gd name="connsiteX12-207" fmla="*/ 284873 w 12192000"/>
              <a:gd name="connsiteY12-208" fmla="*/ 442 h 3218445"/>
              <a:gd name="connsiteX0-209" fmla="*/ 328444 w 12235571"/>
              <a:gd name="connsiteY0-210" fmla="*/ 442 h 3040734"/>
              <a:gd name="connsiteX1-211" fmla="*/ 5594449 w 12235571"/>
              <a:gd name="connsiteY1-212" fmla="*/ 1842978 h 3040734"/>
              <a:gd name="connsiteX2-213" fmla="*/ 12125132 w 12235571"/>
              <a:gd name="connsiteY2-214" fmla="*/ 1801114 h 3040734"/>
              <a:gd name="connsiteX3-215" fmla="*/ 12235571 w 12235571"/>
              <a:gd name="connsiteY3-216" fmla="*/ 1747221 h 3040734"/>
              <a:gd name="connsiteX4-217" fmla="*/ 12235571 w 12235571"/>
              <a:gd name="connsiteY4-218" fmla="*/ 2550059 h 3040734"/>
              <a:gd name="connsiteX5-219" fmla="*/ 12181923 w 12235571"/>
              <a:gd name="connsiteY5-220" fmla="*/ 2932843 h 3040734"/>
              <a:gd name="connsiteX6-221" fmla="*/ 5333614 w 12235571"/>
              <a:gd name="connsiteY6-222" fmla="*/ 2942025 h 3040734"/>
              <a:gd name="connsiteX7-223" fmla="*/ 514086 w 12235571"/>
              <a:gd name="connsiteY7-224" fmla="*/ 1963884 h 3040734"/>
              <a:gd name="connsiteX8-225" fmla="*/ 55400 w 12235571"/>
              <a:gd name="connsiteY8-226" fmla="*/ 1186252 h 3040734"/>
              <a:gd name="connsiteX9-227" fmla="*/ 43571 w 12235571"/>
              <a:gd name="connsiteY9-228" fmla="*/ 1185199 h 3040734"/>
              <a:gd name="connsiteX10-229" fmla="*/ 43571 w 12235571"/>
              <a:gd name="connsiteY10-230" fmla="*/ 52838 h 3040734"/>
              <a:gd name="connsiteX11-231" fmla="*/ 57497 w 12235571"/>
              <a:gd name="connsiteY11-232" fmla="*/ 49091 h 3040734"/>
              <a:gd name="connsiteX12-233" fmla="*/ 328444 w 12235571"/>
              <a:gd name="connsiteY12-234" fmla="*/ 442 h 3040734"/>
              <a:gd name="connsiteX0-235" fmla="*/ 328444 w 12235571"/>
              <a:gd name="connsiteY0-236" fmla="*/ 442 h 3298259"/>
              <a:gd name="connsiteX1-237" fmla="*/ 5594449 w 12235571"/>
              <a:gd name="connsiteY1-238" fmla="*/ 1842978 h 3298259"/>
              <a:gd name="connsiteX2-239" fmla="*/ 12125132 w 12235571"/>
              <a:gd name="connsiteY2-240" fmla="*/ 1801114 h 3298259"/>
              <a:gd name="connsiteX3-241" fmla="*/ 12235571 w 12235571"/>
              <a:gd name="connsiteY3-242" fmla="*/ 1747221 h 3298259"/>
              <a:gd name="connsiteX4-243" fmla="*/ 12235571 w 12235571"/>
              <a:gd name="connsiteY4-244" fmla="*/ 2550059 h 3298259"/>
              <a:gd name="connsiteX5-245" fmla="*/ 12181923 w 12235571"/>
              <a:gd name="connsiteY5-246" fmla="*/ 2932843 h 3298259"/>
              <a:gd name="connsiteX6-247" fmla="*/ 5333614 w 12235571"/>
              <a:gd name="connsiteY6-248" fmla="*/ 2942025 h 3298259"/>
              <a:gd name="connsiteX7-249" fmla="*/ 514086 w 12235571"/>
              <a:gd name="connsiteY7-250" fmla="*/ 1963884 h 3298259"/>
              <a:gd name="connsiteX8-251" fmla="*/ 55400 w 12235571"/>
              <a:gd name="connsiteY8-252" fmla="*/ 1186252 h 3298259"/>
              <a:gd name="connsiteX9-253" fmla="*/ 43571 w 12235571"/>
              <a:gd name="connsiteY9-254" fmla="*/ 1185199 h 3298259"/>
              <a:gd name="connsiteX10-255" fmla="*/ 43571 w 12235571"/>
              <a:gd name="connsiteY10-256" fmla="*/ 52838 h 3298259"/>
              <a:gd name="connsiteX11-257" fmla="*/ 57497 w 12235571"/>
              <a:gd name="connsiteY11-258" fmla="*/ 49091 h 3298259"/>
              <a:gd name="connsiteX12-259" fmla="*/ 328444 w 12235571"/>
              <a:gd name="connsiteY12-260" fmla="*/ 442 h 3298259"/>
              <a:gd name="connsiteX0-261" fmla="*/ 391194 w 12298321"/>
              <a:gd name="connsiteY0-262" fmla="*/ 442 h 3052589"/>
              <a:gd name="connsiteX1-263" fmla="*/ 5657199 w 12298321"/>
              <a:gd name="connsiteY1-264" fmla="*/ 1842978 h 3052589"/>
              <a:gd name="connsiteX2-265" fmla="*/ 12187882 w 12298321"/>
              <a:gd name="connsiteY2-266" fmla="*/ 1801114 h 3052589"/>
              <a:gd name="connsiteX3-267" fmla="*/ 12298321 w 12298321"/>
              <a:gd name="connsiteY3-268" fmla="*/ 1747221 h 3052589"/>
              <a:gd name="connsiteX4-269" fmla="*/ 12298321 w 12298321"/>
              <a:gd name="connsiteY4-270" fmla="*/ 2550059 h 3052589"/>
              <a:gd name="connsiteX5-271" fmla="*/ 12244673 w 12298321"/>
              <a:gd name="connsiteY5-272" fmla="*/ 2932843 h 3052589"/>
              <a:gd name="connsiteX6-273" fmla="*/ 6328349 w 12298321"/>
              <a:gd name="connsiteY6-274" fmla="*/ 2660672 h 3052589"/>
              <a:gd name="connsiteX7-275" fmla="*/ 576836 w 12298321"/>
              <a:gd name="connsiteY7-276" fmla="*/ 1963884 h 3052589"/>
              <a:gd name="connsiteX8-277" fmla="*/ 118150 w 12298321"/>
              <a:gd name="connsiteY8-278" fmla="*/ 1186252 h 3052589"/>
              <a:gd name="connsiteX9-279" fmla="*/ 106321 w 12298321"/>
              <a:gd name="connsiteY9-280" fmla="*/ 1185199 h 3052589"/>
              <a:gd name="connsiteX10-281" fmla="*/ 106321 w 12298321"/>
              <a:gd name="connsiteY10-282" fmla="*/ 52838 h 3052589"/>
              <a:gd name="connsiteX11-283" fmla="*/ 120247 w 12298321"/>
              <a:gd name="connsiteY11-284" fmla="*/ 49091 h 3052589"/>
              <a:gd name="connsiteX12-285" fmla="*/ 391194 w 12298321"/>
              <a:gd name="connsiteY12-286" fmla="*/ 442 h 3052589"/>
              <a:gd name="connsiteX0-287" fmla="*/ 391194 w 12298321"/>
              <a:gd name="connsiteY0-288" fmla="*/ 442 h 2948803"/>
              <a:gd name="connsiteX1-289" fmla="*/ 5657199 w 12298321"/>
              <a:gd name="connsiteY1-290" fmla="*/ 1842978 h 2948803"/>
              <a:gd name="connsiteX2-291" fmla="*/ 12187882 w 12298321"/>
              <a:gd name="connsiteY2-292" fmla="*/ 1801114 h 2948803"/>
              <a:gd name="connsiteX3-293" fmla="*/ 12298321 w 12298321"/>
              <a:gd name="connsiteY3-294" fmla="*/ 1747221 h 2948803"/>
              <a:gd name="connsiteX4-295" fmla="*/ 12298321 w 12298321"/>
              <a:gd name="connsiteY4-296" fmla="*/ 2550059 h 2948803"/>
              <a:gd name="connsiteX5-297" fmla="*/ 12244673 w 12298321"/>
              <a:gd name="connsiteY5-298" fmla="*/ 2932843 h 2948803"/>
              <a:gd name="connsiteX6-299" fmla="*/ 6328349 w 12298321"/>
              <a:gd name="connsiteY6-300" fmla="*/ 2660672 h 2948803"/>
              <a:gd name="connsiteX7-301" fmla="*/ 576836 w 12298321"/>
              <a:gd name="connsiteY7-302" fmla="*/ 1963884 h 2948803"/>
              <a:gd name="connsiteX8-303" fmla="*/ 118150 w 12298321"/>
              <a:gd name="connsiteY8-304" fmla="*/ 1186252 h 2948803"/>
              <a:gd name="connsiteX9-305" fmla="*/ 106321 w 12298321"/>
              <a:gd name="connsiteY9-306" fmla="*/ 1185199 h 2948803"/>
              <a:gd name="connsiteX10-307" fmla="*/ 106321 w 12298321"/>
              <a:gd name="connsiteY10-308" fmla="*/ 52838 h 2948803"/>
              <a:gd name="connsiteX11-309" fmla="*/ 120247 w 12298321"/>
              <a:gd name="connsiteY11-310" fmla="*/ 49091 h 2948803"/>
              <a:gd name="connsiteX12-311" fmla="*/ 391194 w 12298321"/>
              <a:gd name="connsiteY12-312" fmla="*/ 442 h 29488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17630" y="2533285"/>
            <a:ext cx="9080369" cy="1861009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-1" fmla="*/ 501750 w 12642271"/>
              <a:gd name="connsiteY0-2" fmla="*/ 238 h 2134511"/>
              <a:gd name="connsiteX1-3" fmla="*/ 6207369 w 12642271"/>
              <a:gd name="connsiteY1-4" fmla="*/ 1121804 h 2134511"/>
              <a:gd name="connsiteX2-5" fmla="*/ 12625753 w 12642271"/>
              <a:gd name="connsiteY2-6" fmla="*/ 1315236 h 2134511"/>
              <a:gd name="connsiteX3-7" fmla="*/ 12642271 w 12642271"/>
              <a:gd name="connsiteY3-8" fmla="*/ 2021347 h 2134511"/>
              <a:gd name="connsiteX4-9" fmla="*/ 12513491 w 12642271"/>
              <a:gd name="connsiteY4-10" fmla="*/ 2053408 h 2134511"/>
              <a:gd name="connsiteX5-11" fmla="*/ 6350981 w 12642271"/>
              <a:gd name="connsiteY5-12" fmla="*/ 1710898 h 2134511"/>
              <a:gd name="connsiteX6-13" fmla="*/ 581885 w 12642271"/>
              <a:gd name="connsiteY6-14" fmla="*/ 539326 h 2134511"/>
              <a:gd name="connsiteX7-15" fmla="*/ 150102 w 12642271"/>
              <a:gd name="connsiteY7-16" fmla="*/ 597571 h 2134511"/>
              <a:gd name="connsiteX8-17" fmla="*/ 0 w 12642271"/>
              <a:gd name="connsiteY8-18" fmla="*/ 638237 h 2134511"/>
              <a:gd name="connsiteX9-19" fmla="*/ 0 w 12642271"/>
              <a:gd name="connsiteY9-20" fmla="*/ 49143 h 2134511"/>
              <a:gd name="connsiteX10-21" fmla="*/ 501750 w 12642271"/>
              <a:gd name="connsiteY10-22" fmla="*/ 238 h 2134511"/>
              <a:gd name="connsiteX0-23" fmla="*/ 501750 w 12642271"/>
              <a:gd name="connsiteY0-24" fmla="*/ 375055 h 2509328"/>
              <a:gd name="connsiteX1-25" fmla="*/ 6383216 w 12642271"/>
              <a:gd name="connsiteY1-26" fmla="*/ 564637 h 2509328"/>
              <a:gd name="connsiteX2-27" fmla="*/ 12625753 w 12642271"/>
              <a:gd name="connsiteY2-28" fmla="*/ 1690053 h 2509328"/>
              <a:gd name="connsiteX3-29" fmla="*/ 12642271 w 12642271"/>
              <a:gd name="connsiteY3-30" fmla="*/ 2396164 h 2509328"/>
              <a:gd name="connsiteX4-31" fmla="*/ 12513491 w 12642271"/>
              <a:gd name="connsiteY4-32" fmla="*/ 2428225 h 2509328"/>
              <a:gd name="connsiteX5-33" fmla="*/ 6350981 w 12642271"/>
              <a:gd name="connsiteY5-34" fmla="*/ 2085715 h 2509328"/>
              <a:gd name="connsiteX6-35" fmla="*/ 581885 w 12642271"/>
              <a:gd name="connsiteY6-36" fmla="*/ 914143 h 2509328"/>
              <a:gd name="connsiteX7-37" fmla="*/ 150102 w 12642271"/>
              <a:gd name="connsiteY7-38" fmla="*/ 972388 h 2509328"/>
              <a:gd name="connsiteX8-39" fmla="*/ 0 w 12642271"/>
              <a:gd name="connsiteY8-40" fmla="*/ 1013054 h 2509328"/>
              <a:gd name="connsiteX9-41" fmla="*/ 0 w 12642271"/>
              <a:gd name="connsiteY9-42" fmla="*/ 423960 h 2509328"/>
              <a:gd name="connsiteX10-43" fmla="*/ 501750 w 12642271"/>
              <a:gd name="connsiteY10-44" fmla="*/ 375055 h 25093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2" y="3431144"/>
            <a:ext cx="9097998" cy="1594719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-1" fmla="*/ 501750 w 12642271"/>
              <a:gd name="connsiteY0-2" fmla="*/ 238 h 2134511"/>
              <a:gd name="connsiteX1-3" fmla="*/ 6207369 w 12642271"/>
              <a:gd name="connsiteY1-4" fmla="*/ 1121804 h 2134511"/>
              <a:gd name="connsiteX2-5" fmla="*/ 12625753 w 12642271"/>
              <a:gd name="connsiteY2-6" fmla="*/ 1315236 h 2134511"/>
              <a:gd name="connsiteX3-7" fmla="*/ 12642271 w 12642271"/>
              <a:gd name="connsiteY3-8" fmla="*/ 2021347 h 2134511"/>
              <a:gd name="connsiteX4-9" fmla="*/ 12513491 w 12642271"/>
              <a:gd name="connsiteY4-10" fmla="*/ 2053408 h 2134511"/>
              <a:gd name="connsiteX5-11" fmla="*/ 6350981 w 12642271"/>
              <a:gd name="connsiteY5-12" fmla="*/ 1710898 h 2134511"/>
              <a:gd name="connsiteX6-13" fmla="*/ 581885 w 12642271"/>
              <a:gd name="connsiteY6-14" fmla="*/ 539326 h 2134511"/>
              <a:gd name="connsiteX7-15" fmla="*/ 150102 w 12642271"/>
              <a:gd name="connsiteY7-16" fmla="*/ 597571 h 2134511"/>
              <a:gd name="connsiteX8-17" fmla="*/ 0 w 12642271"/>
              <a:gd name="connsiteY8-18" fmla="*/ 638237 h 2134511"/>
              <a:gd name="connsiteX9-19" fmla="*/ 0 w 12642271"/>
              <a:gd name="connsiteY9-20" fmla="*/ 49143 h 2134511"/>
              <a:gd name="connsiteX10-21" fmla="*/ 501750 w 12642271"/>
              <a:gd name="connsiteY10-22" fmla="*/ 238 h 21345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0B6BE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0" y="3756413"/>
            <a:ext cx="9403374" cy="1318766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241788" y="2061251"/>
            <a:ext cx="963419" cy="963419"/>
            <a:chOff x="2132930" y="1035327"/>
            <a:chExt cx="1307248" cy="1307248"/>
          </a:xfrm>
        </p:grpSpPr>
        <p:grpSp>
          <p:nvGrpSpPr>
            <p:cNvPr id="47" name="组合 46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60" name="直接连接符 5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组合 51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弧形 47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53241" y="2573980"/>
            <a:ext cx="1396547" cy="857012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rot="19652793">
            <a:off x="1488343" y="35849"/>
            <a:ext cx="485114" cy="491741"/>
            <a:chOff x="2817684" y="410418"/>
            <a:chExt cx="604235" cy="612489"/>
          </a:xfrm>
        </p:grpSpPr>
        <p:grpSp>
          <p:nvGrpSpPr>
            <p:cNvPr id="63" name="组合 62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65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" name="弧形 63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2224307">
            <a:off x="86560" y="39842"/>
            <a:ext cx="444342" cy="436172"/>
            <a:chOff x="10646778" y="4753862"/>
            <a:chExt cx="751521" cy="737702"/>
          </a:xfrm>
        </p:grpSpPr>
        <p:sp>
          <p:nvSpPr>
            <p:cNvPr id="6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 rot="1562261">
            <a:off x="2891828" y="69062"/>
            <a:ext cx="509924" cy="500547"/>
            <a:chOff x="10646778" y="4753862"/>
            <a:chExt cx="751521" cy="737702"/>
          </a:xfrm>
        </p:grpSpPr>
        <p:sp>
          <p:nvSpPr>
            <p:cNvPr id="7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 rot="920444">
            <a:off x="4348399" y="57573"/>
            <a:ext cx="492677" cy="483617"/>
            <a:chOff x="10646778" y="4753862"/>
            <a:chExt cx="751521" cy="737702"/>
          </a:xfrm>
        </p:grpSpPr>
        <p:sp>
          <p:nvSpPr>
            <p:cNvPr id="80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2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8" name="组合 127"/>
          <p:cNvGrpSpPr/>
          <p:nvPr/>
        </p:nvGrpSpPr>
        <p:grpSpPr>
          <a:xfrm rot="19652793">
            <a:off x="5712862" y="107908"/>
            <a:ext cx="451202" cy="457366"/>
            <a:chOff x="2817684" y="410418"/>
            <a:chExt cx="604235" cy="612489"/>
          </a:xfrm>
        </p:grpSpPr>
        <p:grpSp>
          <p:nvGrpSpPr>
            <p:cNvPr id="129" name="组合 128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31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0" name="弧形 129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85" name="Text Box 7">
            <a:extLst>
              <a:ext uri="{FF2B5EF4-FFF2-40B4-BE49-F238E27FC236}">
                <a16:creationId xmlns:a16="http://schemas.microsoft.com/office/drawing/2014/main" id="{CC0239FF-EEA0-4715-9B0B-5D557B88F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576" y="784199"/>
            <a:ext cx="50297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94784" indent="-694784" defTabSz="914336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Nhận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xét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tiết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học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.</a:t>
            </a:r>
          </a:p>
          <a:p>
            <a:pPr marL="694784" indent="-694784" defTabSz="914336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Chuẩn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bị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: </a:t>
            </a:r>
            <a:r>
              <a:rPr lang="en-US" altLang="en-US" sz="4000" b="1" dirty="0" err="1">
                <a:solidFill>
                  <a:srgbClr val="0000FF"/>
                </a:solidFill>
                <a:latin typeface="UTM Times" panose="02040603050506020204" pitchFamily="18" charset="0"/>
              </a:rPr>
              <a:t>Tiết</a:t>
            </a:r>
            <a:r>
              <a:rPr lang="en-US" altLang="en-US" sz="4000" b="1" dirty="0">
                <a:solidFill>
                  <a:srgbClr val="0000FF"/>
                </a:solidFill>
                <a:latin typeface="UTM Times" panose="02040603050506020204" pitchFamily="18" charset="0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2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496">
        <p:fade/>
      </p:transition>
    </mc:Choice>
    <mc:Fallback xmlns="">
      <p:transition spd="slow" advTm="10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3789 0.06041 L -4.58333E-6 3.703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00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10800000">
                                      <p:cBhvr>
                                        <p:cTn id="33" dur="9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4" grpId="0" animBg="1"/>
      <p:bldP spid="28" grpId="0" animBg="1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ó thể là tranh biếm họa về văn bản cho biết 'A B C'">
            <a:extLst>
              <a:ext uri="{FF2B5EF4-FFF2-40B4-BE49-F238E27FC236}">
                <a16:creationId xmlns:a16="http://schemas.microsoft.com/office/drawing/2014/main" id="{AEFAC926-FFB2-4179-ABA5-42C9F870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5976" y="1563638"/>
            <a:ext cx="4139425" cy="900200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Nghỉ</a:t>
            </a:r>
            <a:r>
              <a:rPr lang="en-US" sz="5400" b="1" noProof="0" dirty="0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giữa</a:t>
            </a:r>
            <a:r>
              <a:rPr lang="en-US" sz="5400" b="1" noProof="0" dirty="0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tiết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imes" panose="02040603050506020204" pitchFamily="18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8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5" name="y2mate.com - Marvellous Bright Ideas Chicken Dance  27th April 2020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166261"/>
            <a:ext cx="77406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943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9" grpId="0" animBg="1"/>
      <p:bldP spid="30" grpId="0" animBg="1"/>
    </p:bldLst>
  </p:timing>
  <p:extLst>
    <p:ext uri="{E180D4A7-C9FB-4DFB-919C-405C955672EB}">
      <p14:showEvtLst xmlns:p14="http://schemas.microsoft.com/office/powerpoint/2010/main">
        <p14:playEvt time="3316" objId="2"/>
        <p14:pauseEvt time="27753" objId="2"/>
        <p14:stopEvt time="28943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726745"/>
            <a:ext cx="9144000" cy="506437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flipH="1">
            <a:off x="0" y="4766666"/>
            <a:ext cx="9144000" cy="4695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CD8E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>
            <a:fillRect/>
          </a:stretch>
        </p:blipFill>
        <p:spPr>
          <a:xfrm flipH="1">
            <a:off x="1445740" y="509717"/>
            <a:ext cx="4231246" cy="45411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83886" y="925610"/>
            <a:ext cx="7255579" cy="3392906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0555" y="269312"/>
            <a:ext cx="963419" cy="963419"/>
            <a:chOff x="2132930" y="1035327"/>
            <a:chExt cx="1307248" cy="1307248"/>
          </a:xfrm>
        </p:grpSpPr>
        <p:grpSp>
          <p:nvGrpSpPr>
            <p:cNvPr id="13" name="组合 1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弧形 13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496342" y="529164"/>
            <a:ext cx="1709340" cy="1072093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3059832" y="1714454"/>
            <a:ext cx="4023048" cy="1546573"/>
          </a:xfrm>
          <a:prstGeom prst="rect">
            <a:avLst/>
          </a:prstGeom>
          <a:noFill/>
        </p:spPr>
        <p:txBody>
          <a:bodyPr wrap="square" lIns="68576" tIns="34288" rIns="68576" bIns="3428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752">
              <a:defRPr/>
            </a:pPr>
            <a:r>
              <a:rPr lang="en-US" sz="4800" b="1" dirty="0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TIẾT 2</a:t>
            </a:r>
          </a:p>
          <a:p>
            <a:pPr algn="ctr" defTabSz="685752">
              <a:defRPr/>
            </a:pPr>
            <a:r>
              <a:rPr lang="en-US" sz="4800" b="1" dirty="0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LUYỆN VIẾT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6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482">
        <p:fade/>
      </p:transition>
    </mc:Choice>
    <mc:Fallback xmlns="">
      <p:transition spd="slow" advTm="9482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ntr" presetSubtype="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ntr" presetSubtype="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3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830030" y="567058"/>
            <a:ext cx="7446406" cy="4575513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342797">
              <a:lnSpc>
                <a:spcPct val="120000"/>
              </a:lnSpc>
              <a:buClr>
                <a:srgbClr val="000000"/>
              </a:buClr>
            </a:pPr>
            <a:endParaRPr lang="en-US" sz="2399" kern="0" dirty="0">
              <a:solidFill>
                <a:srgbClr val="FF6709"/>
              </a:solidFill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582424" y="685950"/>
            <a:ext cx="4709593" cy="629012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797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2613829" y="751588"/>
            <a:ext cx="4709594" cy="48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4" tIns="68544" rIns="68544" bIns="6854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342797">
              <a:buClr>
                <a:srgbClr val="29486D"/>
              </a:buClr>
              <a:defRPr/>
            </a:pPr>
            <a:r>
              <a:rPr lang="vi-VN" sz="2999" dirty="0">
                <a:solidFill>
                  <a:srgbClr val="A7FF4A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Lưu ý về tư thế ngồi viết</a:t>
            </a:r>
            <a:endParaRPr lang="en-US" sz="2999" kern="0" dirty="0">
              <a:solidFill>
                <a:srgbClr val="A7FF4A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12348" y="1588369"/>
            <a:ext cx="3510677" cy="919117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342797"/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endParaRPr lang="en-US" sz="2399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342797"/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lang="en-US" sz="2399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6435" y="2528514"/>
            <a:ext cx="3526590" cy="919117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342797"/>
            <a:r>
              <a:rPr lang="vi-VN" sz="2399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defTabSz="342797"/>
            <a:r>
              <a:rPr lang="vi-VN" sz="2399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296435" y="3468661"/>
            <a:ext cx="3526590" cy="882444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578"/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2399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25 – 30cm</a:t>
            </a:r>
          </a:p>
        </p:txBody>
      </p:sp>
      <p:pic>
        <p:nvPicPr>
          <p:cNvPr id="35" name="Picture 2" descr="https://khotunhua.com/upload/tiny/day-tre-ngoi-dung-tu-th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55"/>
          <a:stretch/>
        </p:blipFill>
        <p:spPr bwMode="auto">
          <a:xfrm>
            <a:off x="5559442" y="1848573"/>
            <a:ext cx="2716994" cy="1851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125766" y="2770169"/>
            <a:ext cx="728736" cy="5770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Giữ</a:t>
            </a:r>
            <a:r>
              <a:rPr lang="en-US" sz="105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105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lang="en-US" sz="105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trái</a:t>
            </a:r>
            <a:endParaRPr lang="en-US" sz="75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11739" y="2427252"/>
            <a:ext cx="728736" cy="5770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sz="105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105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lang="en-US" sz="105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05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phải</a:t>
            </a:r>
            <a:endParaRPr lang="en-US" sz="75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240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6058">
        <p15:prstTrans prst="curtains"/>
      </p:transition>
    </mc:Choice>
    <mc:Fallback xmlns="">
      <p:transition spd="slow" advTm="1605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5" name="SỐ 5_ Vần iêu, yêu, ưu, ươu _ Cho bé làm quen với Tiếng Việt _ DẠY TIẾNG VIỆT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2918">
        <p:fade/>
      </p:transition>
    </mc:Choice>
    <mc:Fallback xmlns="">
      <p:transition spd="slow" advTm="32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9" grpId="0" animBg="1"/>
      <p:bldP spid="30" grpId="0" animBg="1"/>
    </p:bldLst>
  </p:timing>
  <p:extLst>
    <p:ext uri="{E180D4A7-C9FB-4DFB-919C-405C955672EB}">
      <p14:showEvtLst xmlns:p14="http://schemas.microsoft.com/office/powerpoint/2010/main">
        <p14:playEvt time="2913" objId="2"/>
        <p14:stopEvt time="32585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334648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36120"/>
            <a:ext cx="7618152" cy="2592288"/>
          </a:xfrm>
          <a:prstGeom prst="rect">
            <a:avLst/>
          </a:prstGeom>
        </p:spPr>
      </p:pic>
      <p:sp>
        <p:nvSpPr>
          <p:cNvPr id="6" name="任意多边形 29"/>
          <p:cNvSpPr/>
          <p:nvPr/>
        </p:nvSpPr>
        <p:spPr>
          <a:xfrm>
            <a:off x="-4772" y="552806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任意多边形 28"/>
          <p:cNvSpPr/>
          <p:nvPr/>
        </p:nvSpPr>
        <p:spPr>
          <a:xfrm>
            <a:off x="0" y="4804172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943">
        <p:fade/>
      </p:transition>
    </mc:Choice>
    <mc:Fallback xmlns="">
      <p:transition spd="slow" advTm="28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6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3316" objId="2"/>
        <p14:pauseEvt time="27753" objId="2"/>
        <p14:stopEvt time="2894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31862" r="24936" b="18961"/>
          <a:stretch>
            <a:fillRect/>
          </a:stretch>
        </p:blipFill>
        <p:spPr>
          <a:xfrm rot="314948">
            <a:off x="3154888" y="3428381"/>
            <a:ext cx="2815961" cy="1431503"/>
          </a:xfrm>
          <a:prstGeom prst="rect">
            <a:avLst/>
          </a:prstGeom>
        </p:spPr>
      </p:pic>
      <p:sp>
        <p:nvSpPr>
          <p:cNvPr id="104" name="任意多边形 103"/>
          <p:cNvSpPr/>
          <p:nvPr/>
        </p:nvSpPr>
        <p:spPr>
          <a:xfrm>
            <a:off x="0" y="4642338"/>
            <a:ext cx="9144000" cy="501162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5721532" y="-21250"/>
            <a:ext cx="3422468" cy="3413611"/>
            <a:chOff x="7816345" y="-95794"/>
            <a:chExt cx="4563291" cy="4551481"/>
          </a:xfrm>
        </p:grpSpPr>
        <p:grpSp>
          <p:nvGrpSpPr>
            <p:cNvPr id="90" name="组合 89"/>
            <p:cNvGrpSpPr/>
            <p:nvPr/>
          </p:nvGrpSpPr>
          <p:grpSpPr>
            <a:xfrm>
              <a:off x="7816345" y="-95794"/>
              <a:ext cx="4563291" cy="4551481"/>
              <a:chOff x="7816345" y="-95794"/>
              <a:chExt cx="4563291" cy="4551481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95" name="矩形 94"/>
                <p:cNvSpPr/>
                <p:nvPr/>
              </p:nvSpPr>
              <p:spPr>
                <a:xfrm>
                  <a:off x="8839201" y="-45904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6" name="任意多边形 95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" name="任意多边形 96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94" name="任意多边形 93"/>
              <p:cNvSpPr/>
              <p:nvPr/>
            </p:nvSpPr>
            <p:spPr>
              <a:xfrm>
                <a:off x="7816345" y="66568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91" name="图片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>
              <a:fillRect/>
            </a:stretch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>
              <a:fillRect/>
            </a:stretch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grpSp>
        <p:nvGrpSpPr>
          <p:cNvPr id="74" name="组合 73"/>
          <p:cNvGrpSpPr/>
          <p:nvPr/>
        </p:nvGrpSpPr>
        <p:grpSpPr>
          <a:xfrm>
            <a:off x="323528" y="169960"/>
            <a:ext cx="8208912" cy="5410128"/>
            <a:chOff x="2969745" y="1641232"/>
            <a:chExt cx="7213504" cy="7213504"/>
          </a:xfrm>
        </p:grpSpPr>
        <p:sp>
          <p:nvSpPr>
            <p:cNvPr id="2" name="弧形 1"/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弧形 69"/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弧形 70"/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弧形 71"/>
            <p:cNvSpPr/>
            <p:nvPr/>
          </p:nvSpPr>
          <p:spPr>
            <a:xfrm>
              <a:off x="3169038" y="1766081"/>
              <a:ext cx="6819023" cy="6819023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弧形 72"/>
            <p:cNvSpPr/>
            <p:nvPr/>
          </p:nvSpPr>
          <p:spPr>
            <a:xfrm>
              <a:off x="2969745" y="1641232"/>
              <a:ext cx="7213504" cy="7213504"/>
            </a:xfrm>
            <a:prstGeom prst="arc">
              <a:avLst>
                <a:gd name="adj1" fmla="val 10783137"/>
                <a:gd name="adj2" fmla="val 10133"/>
              </a:avLst>
            </a:prstGeom>
            <a:ln w="508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1" name="弧形 10"/>
          <p:cNvSpPr/>
          <p:nvPr/>
        </p:nvSpPr>
        <p:spPr>
          <a:xfrm>
            <a:off x="4380863" y="2934433"/>
            <a:ext cx="1097094" cy="1604241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12" name="弧形 11"/>
          <p:cNvSpPr/>
          <p:nvPr/>
        </p:nvSpPr>
        <p:spPr>
          <a:xfrm rot="421230">
            <a:off x="4363665" y="2946507"/>
            <a:ext cx="1097094" cy="1604241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2587326" y="4407975"/>
            <a:ext cx="165037" cy="174308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FFFFFF"/>
              </a:solidFill>
            </a:endParaRPr>
          </a:p>
        </p:txBody>
      </p:sp>
      <p:sp>
        <p:nvSpPr>
          <p:cNvPr id="103" name="任意多边形 102"/>
          <p:cNvSpPr/>
          <p:nvPr/>
        </p:nvSpPr>
        <p:spPr>
          <a:xfrm flipH="1">
            <a:off x="0" y="4686301"/>
            <a:ext cx="9144000" cy="4572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06" name="椭圆 105"/>
          <p:cNvSpPr/>
          <p:nvPr/>
        </p:nvSpPr>
        <p:spPr>
          <a:xfrm>
            <a:off x="5022982" y="4835330"/>
            <a:ext cx="165037" cy="174308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FFFFFF"/>
              </a:solidFill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6781443" y="4633107"/>
            <a:ext cx="266806" cy="281793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FFFFFF"/>
              </a:solidFill>
            </a:endParaRPr>
          </a:p>
        </p:txBody>
      </p:sp>
      <p:sp>
        <p:nvSpPr>
          <p:cNvPr id="108" name="椭圆 107"/>
          <p:cNvSpPr/>
          <p:nvPr/>
        </p:nvSpPr>
        <p:spPr>
          <a:xfrm>
            <a:off x="1136782" y="4528039"/>
            <a:ext cx="106349" cy="112322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FFFFFF"/>
              </a:solidFill>
            </a:endParaRPr>
          </a:p>
        </p:txBody>
      </p:sp>
      <p:grpSp>
        <p:nvGrpSpPr>
          <p:cNvPr id="114" name="组合 113"/>
          <p:cNvGrpSpPr/>
          <p:nvPr/>
        </p:nvGrpSpPr>
        <p:grpSpPr>
          <a:xfrm rot="2224307">
            <a:off x="784861" y="335806"/>
            <a:ext cx="563641" cy="553277"/>
            <a:chOff x="10646778" y="4753862"/>
            <a:chExt cx="751521" cy="737702"/>
          </a:xfrm>
        </p:grpSpPr>
        <p:sp>
          <p:nvSpPr>
            <p:cNvPr id="115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17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0" name="组合 119"/>
          <p:cNvGrpSpPr/>
          <p:nvPr/>
        </p:nvGrpSpPr>
        <p:grpSpPr>
          <a:xfrm rot="610562">
            <a:off x="2413377" y="3182884"/>
            <a:ext cx="358004" cy="351421"/>
            <a:chOff x="10646778" y="4753862"/>
            <a:chExt cx="751521" cy="737702"/>
          </a:xfrm>
        </p:grpSpPr>
        <p:sp>
          <p:nvSpPr>
            <p:cNvPr id="1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6" name="组合 125"/>
          <p:cNvGrpSpPr/>
          <p:nvPr/>
        </p:nvGrpSpPr>
        <p:grpSpPr>
          <a:xfrm rot="2427509">
            <a:off x="5841357" y="2782125"/>
            <a:ext cx="495774" cy="486658"/>
            <a:chOff x="10646778" y="4753862"/>
            <a:chExt cx="751521" cy="737702"/>
          </a:xfrm>
        </p:grpSpPr>
        <p:sp>
          <p:nvSpPr>
            <p:cNvPr id="1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128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 flipH="1">
            <a:off x="5469820" y="3147645"/>
            <a:ext cx="1462566" cy="917317"/>
            <a:chOff x="594424" y="1153191"/>
            <a:chExt cx="2605976" cy="1634460"/>
          </a:xfrm>
        </p:grpSpPr>
        <p:sp>
          <p:nvSpPr>
            <p:cNvPr id="68" name="任意多边形 6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217901" y="1141002"/>
            <a:ext cx="6192688" cy="2094827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>
              <a:defRPr/>
            </a:pPr>
            <a:r>
              <a:rPr lang="en-US" sz="3200" b="1" dirty="0">
                <a:ln/>
                <a:solidFill>
                  <a:srgbClr val="FF0000"/>
                </a:solidFill>
                <a:latin typeface="UTM Times" panose="02040603050506020204" pitchFamily="18" charset="0"/>
              </a:rPr>
              <a:t>DẶN DÒ</a:t>
            </a:r>
          </a:p>
          <a:p>
            <a:pPr algn="ctr" defTabSz="968807">
              <a:defRPr/>
            </a:pPr>
            <a:r>
              <a:rPr lang="en-US" sz="3200" b="1" dirty="0">
                <a:ln/>
                <a:solidFill>
                  <a:srgbClr val="FF0000"/>
                </a:solidFill>
                <a:latin typeface="UTM Times" panose="020406030505060202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Đọc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lại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bài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2.</a:t>
            </a:r>
          </a:p>
          <a:p>
            <a:pPr algn="ctr" defTabSz="968807"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Chuẩn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bị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Bài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3 op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ôp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ơp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</a:t>
            </a:r>
          </a:p>
          <a:p>
            <a:pPr algn="ctr" defTabSz="968807">
              <a:defRPr/>
            </a:pPr>
            <a:r>
              <a:rPr lang="en-US" sz="3200" b="1" dirty="0" err="1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trang</a:t>
            </a:r>
            <a:r>
              <a:rPr lang="en-US" sz="3200" b="1" dirty="0">
                <a:ln/>
                <a:solidFill>
                  <a:srgbClr val="002060"/>
                </a:solidFill>
                <a:latin typeface="UTM Times" panose="02040603050506020204" pitchFamily="18" charset="0"/>
              </a:rPr>
              <a:t> 144 , 145</a:t>
            </a:r>
          </a:p>
        </p:txBody>
      </p:sp>
      <p:grpSp>
        <p:nvGrpSpPr>
          <p:cNvPr id="48" name="组合 119"/>
          <p:cNvGrpSpPr/>
          <p:nvPr/>
        </p:nvGrpSpPr>
        <p:grpSpPr>
          <a:xfrm rot="610562">
            <a:off x="633899" y="3564380"/>
            <a:ext cx="358004" cy="351421"/>
            <a:chOff x="10646778" y="4753862"/>
            <a:chExt cx="751521" cy="737702"/>
          </a:xfrm>
        </p:grpSpPr>
        <p:sp>
          <p:nvSpPr>
            <p:cNvPr id="4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50" name="组合 1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4" name="组合 66"/>
          <p:cNvGrpSpPr/>
          <p:nvPr/>
        </p:nvGrpSpPr>
        <p:grpSpPr>
          <a:xfrm flipH="1">
            <a:off x="7452517" y="3635492"/>
            <a:ext cx="1462566" cy="917317"/>
            <a:chOff x="594424" y="1153191"/>
            <a:chExt cx="2605976" cy="1634460"/>
          </a:xfrm>
        </p:grpSpPr>
        <p:sp>
          <p:nvSpPr>
            <p:cNvPr id="55" name="任意多边形 6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6" name="任意多边形 6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57" name="组合 125"/>
          <p:cNvGrpSpPr/>
          <p:nvPr/>
        </p:nvGrpSpPr>
        <p:grpSpPr>
          <a:xfrm rot="2427509">
            <a:off x="8275477" y="2894243"/>
            <a:ext cx="495774" cy="486658"/>
            <a:chOff x="10646778" y="4753862"/>
            <a:chExt cx="751521" cy="737702"/>
          </a:xfrm>
        </p:grpSpPr>
        <p:sp>
          <p:nvSpPr>
            <p:cNvPr id="5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59" name="组合 1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6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872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1660">
        <p:fade/>
      </p:transition>
    </mc:Choice>
    <mc:Fallback xmlns="">
      <p:transition spd="slow" advTm="2166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2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3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4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4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4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fill="hold" nodeType="withEffect" p14:presetBounceEnd="56000">
                                      <p:stCondLst>
                                        <p:cond delay="8250"/>
                                      </p:stCondLst>
                                      <p:childTnLst>
                                        <p:animMotion origin="layout" path="M 0.0207 0.1007 L -1.45833E-6 2.59259E-6 " pathEditMode="relative" rAng="0" ptsTypes="AA" p14:bounceEnd="56000">
                                          <p:cBhvr>
                                            <p:cTn id="4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9" y="-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49" dur="1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2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1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6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6" dur="6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4" presetClass="entr" presetSubtype="1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fill="hold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6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47" presetClass="entr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accel="50000" fill="hold" nodeType="withEffect" p14:presetBounceEnd="56000">
                                      <p:stCondLst>
                                        <p:cond delay="8250"/>
                                      </p:stCondLst>
                                      <p:childTnLst>
                                        <p:animMotion origin="layout" path="M 0.0207 0.1007 L -1.45833E-6 2.59259E-6 " pathEditMode="relative" rAng="0" ptsTypes="AA" p14:bounceEnd="56000">
                                          <p:cBhvr>
                                            <p:cTn id="8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9" y="-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8" presetClass="emph" presetSubtype="0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90" dur="1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" grpId="0" animBg="1"/>
          <p:bldP spid="61" grpId="0" animBg="1"/>
          <p:bldP spid="103" grpId="0" animBg="1"/>
          <p:bldP spid="106" grpId="0" animBg="1"/>
          <p:bldP spid="107" grpId="0" animBg="1"/>
          <p:bldP spid="108" grpId="0" animBg="1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2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2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3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40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4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4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5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7" presetClass="entr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Motion origin="layout" path="M 0.0207 0.1007 L -1.45833E-6 2.59259E-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9" y="-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49" dur="11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2" fill="hold" nodeType="withEffect">
                                      <p:stCondLst>
                                        <p:cond delay="9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1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625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6" dur="6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4" presetClass="entr" presetSubtype="1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fill="hold" nodeType="withEffect">
                                      <p:stCondLst>
                                        <p:cond delay="147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8" dur="6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47" presetClass="entr" presetSubtype="0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accel="5000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animMotion origin="layout" path="M 0.0207 0.1007 L -1.45833E-6 2.59259E-6 " pathEditMode="relative" rAng="0" ptsTypes="AA">
                                          <p:cBhvr>
                                            <p:cTn id="8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9" y="-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8" presetClass="emph" presetSubtype="0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90" dur="1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" grpId="0" animBg="1"/>
          <p:bldP spid="61" grpId="0" animBg="1"/>
          <p:bldP spid="103" grpId="0" animBg="1"/>
          <p:bldP spid="106" grpId="0" animBg="1"/>
          <p:bldP spid="107" grpId="0" animBg="1"/>
          <p:bldP spid="108" grpId="0" animBg="1"/>
          <p:bldP spid="4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ó thể là tranh biếm họa về văn bản cho biết 'A B C'">
            <a:extLst>
              <a:ext uri="{FF2B5EF4-FFF2-40B4-BE49-F238E27FC236}">
                <a16:creationId xmlns:a16="http://schemas.microsoft.com/office/drawing/2014/main" id="{AEFAC926-FFB2-4179-ABA5-42C9F870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8023" y="1563638"/>
            <a:ext cx="3235332" cy="900200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Times" panose="02040603050506020204" pitchFamily="18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UTM Times" panose="02040603050506020204" pitchFamily="18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4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 rot="19781084">
            <a:off x="5333108" y="2743299"/>
            <a:ext cx="4800402" cy="4800402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>
            <a:fillRect/>
          </a:stretch>
        </p:blipFill>
        <p:spPr>
          <a:xfrm>
            <a:off x="6418384" y="1868646"/>
            <a:ext cx="2110154" cy="830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>
            <a:fillRect/>
          </a:stretch>
        </p:blipFill>
        <p:spPr>
          <a:xfrm>
            <a:off x="756138" y="2971800"/>
            <a:ext cx="7973663" cy="1821985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" y="3403177"/>
            <a:ext cx="9143999" cy="1744682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2812492" y="1142859"/>
            <a:ext cx="451202" cy="457366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7221" y="1205108"/>
            <a:ext cx="1672841" cy="1049201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020472" y="490293"/>
            <a:ext cx="284538" cy="279306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511198" y="365928"/>
            <a:ext cx="349951" cy="343516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002788" y="1326942"/>
            <a:ext cx="1429019" cy="142901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691690" y="669578"/>
            <a:ext cx="744753" cy="744753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489267" y="851480"/>
            <a:ext cx="2171260" cy="1507389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6696409" y="2514400"/>
            <a:ext cx="433085" cy="425121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2" name="Rectangle 41"/>
          <p:cNvSpPr/>
          <p:nvPr/>
        </p:nvSpPr>
        <p:spPr>
          <a:xfrm>
            <a:off x="523204" y="1358703"/>
            <a:ext cx="6408712" cy="1971717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>
              <a:defRPr/>
            </a:pPr>
            <a:r>
              <a:rPr lang="en-US" sz="4000" b="1" dirty="0" err="1">
                <a:ln/>
                <a:latin typeface="UTM Times" panose="02040603050506020204" pitchFamily="18" charset="0"/>
              </a:rPr>
              <a:t>Cô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hẹn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gặp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lại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các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bạn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</a:p>
          <a:p>
            <a:pPr algn="ctr" defTabSz="968807">
              <a:defRPr/>
            </a:pPr>
            <a:r>
              <a:rPr lang="en-US" sz="4000" b="1" dirty="0">
                <a:ln/>
                <a:latin typeface="UTM Times" panose="02040603050506020204" pitchFamily="18" charset="0"/>
              </a:rPr>
              <a:t>ở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bài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sau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nhé</a:t>
            </a:r>
            <a:r>
              <a:rPr lang="en-US" sz="4000" b="1" dirty="0">
                <a:ln/>
                <a:latin typeface="UTM Times" panose="02040603050506020204" pitchFamily="18" charset="0"/>
              </a:rPr>
              <a:t>. </a:t>
            </a:r>
          </a:p>
          <a:p>
            <a:pPr algn="ctr" defTabSz="968807">
              <a:defRPr/>
            </a:pPr>
            <a:r>
              <a:rPr lang="en-US" sz="4000" b="1" dirty="0" err="1">
                <a:ln/>
                <a:latin typeface="UTM Times" panose="02040603050506020204" pitchFamily="18" charset="0"/>
              </a:rPr>
              <a:t>Chào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tạm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biệt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các</a:t>
            </a:r>
            <a:r>
              <a:rPr lang="en-US" sz="4000" b="1" dirty="0">
                <a:ln/>
                <a:latin typeface="UTM Times" panose="02040603050506020204" pitchFamily="18" charset="0"/>
              </a:rPr>
              <a:t> </a:t>
            </a:r>
            <a:r>
              <a:rPr lang="en-US" sz="4000" b="1" dirty="0" err="1">
                <a:ln/>
                <a:latin typeface="UTM Times" panose="02040603050506020204" pitchFamily="18" charset="0"/>
              </a:rPr>
              <a:t>em</a:t>
            </a:r>
            <a:r>
              <a:rPr lang="en-US" sz="4000" b="1" dirty="0">
                <a:ln/>
                <a:latin typeface="UTM Times" panose="02040603050506020204" pitchFamily="18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152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520">
        <p:fade/>
      </p:transition>
    </mc:Choice>
    <mc:Fallback xmlns="">
      <p:transition spd="slow" advTm="1152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4" presetClass="entr" presetSubtype="1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4" presetClass="entr" presetSubtype="1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  <p:bldP spid="4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" name="Con Hươu Cao Cổ - Chú Thỏ Con - Nhạc Thiếu Nhi Vui Nhộn Kênh Bé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89" y="31331"/>
            <a:ext cx="8944421" cy="44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943">
        <p:fade/>
      </p:transition>
    </mc:Choice>
    <mc:Fallback xmlns="">
      <p:transition spd="slow" advTm="28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9" grpId="0" animBg="1"/>
      <p:bldP spid="30" grpId="0" animBg="1"/>
    </p:bldLst>
  </p:timing>
  <p:extLst>
    <p:ext uri="{E180D4A7-C9FB-4DFB-919C-405C955672EB}">
      <p14:showEvtLst xmlns:p14="http://schemas.microsoft.com/office/powerpoint/2010/main">
        <p14:playEvt time="3316" objId="2"/>
        <p14:pauseEvt time="27753" objId="2"/>
        <p14:stopEvt time="2894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407361" y="114300"/>
            <a:ext cx="4888822" cy="21717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711777" y="3038877"/>
            <a:ext cx="1314450" cy="157533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259632" y="3723878"/>
            <a:ext cx="6696744" cy="1593985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0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ênh</a:t>
            </a:r>
            <a:r>
              <a:rPr lang="en-US" sz="400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endParaRPr lang="en-US" sz="4000" b="1" dirty="0">
              <a:solidFill>
                <a:prstClr val="white"/>
              </a:solidFill>
              <a:latin typeface="UTM Times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8572500" y="4614214"/>
            <a:ext cx="571500" cy="52928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9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14" y="25978"/>
            <a:ext cx="1219200" cy="755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4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0"/>
    </mc:Choice>
    <mc:Fallback xmlns="">
      <p:transition spd="slow" advTm="1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539754" y="25977"/>
            <a:ext cx="5796379" cy="21717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5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5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5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5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5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539552" y="2427734"/>
            <a:ext cx="1314450" cy="157533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51520" y="3435846"/>
            <a:ext cx="4419194" cy="1593985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450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lang="en-US" sz="4500" b="1" dirty="0">
              <a:solidFill>
                <a:prstClr val="white"/>
              </a:solidFill>
              <a:latin typeface="UTM Times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8572500" y="4614214"/>
            <a:ext cx="571500" cy="52928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9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14" y="25978"/>
            <a:ext cx="1219200" cy="75512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670714" y="3435845"/>
            <a:ext cx="4005742" cy="1593985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4500" b="1" dirty="0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UTM Times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4500" b="1" dirty="0">
              <a:solidFill>
                <a:prstClr val="white"/>
              </a:solidFill>
              <a:latin typeface="UTM Times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2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8"/>
    </mc:Choice>
    <mc:Fallback xmlns="">
      <p:transition spd="slow" advTm="1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65483" y="1316058"/>
            <a:ext cx="1230735" cy="2857694"/>
            <a:chOff x="2216634" y="1360170"/>
            <a:chExt cx="2583966" cy="4217670"/>
          </a:xfrm>
        </p:grpSpPr>
        <p:sp>
          <p:nvSpPr>
            <p:cNvPr id="98" name="矩形 97"/>
            <p:cNvSpPr/>
            <p:nvPr/>
          </p:nvSpPr>
          <p:spPr>
            <a:xfrm>
              <a:off x="2217420" y="4320540"/>
              <a:ext cx="1085850" cy="1257300"/>
            </a:xfrm>
            <a:prstGeom prst="rect">
              <a:avLst/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2216634" y="3771900"/>
              <a:ext cx="1082397" cy="541199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0" name="圆角矩形 99"/>
            <p:cNvSpPr/>
            <p:nvPr/>
          </p:nvSpPr>
          <p:spPr>
            <a:xfrm>
              <a:off x="2621280" y="447294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1" name="梯形 100"/>
            <p:cNvSpPr/>
            <p:nvPr/>
          </p:nvSpPr>
          <p:spPr>
            <a:xfrm>
              <a:off x="3040380" y="3131820"/>
              <a:ext cx="1760220" cy="2446020"/>
            </a:xfrm>
            <a:prstGeom prst="trapezoid">
              <a:avLst>
                <a:gd name="adj" fmla="val 25000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3489403" y="2533222"/>
              <a:ext cx="871217" cy="495728"/>
            </a:xfrm>
            <a:prstGeom prst="rect">
              <a:avLst/>
            </a:prstGeom>
            <a:solidFill>
              <a:srgbClr val="FDDF0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3524250" y="2506552"/>
              <a:ext cx="121920" cy="495728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4011930" y="2548462"/>
              <a:ext cx="329640" cy="4957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3481554" y="1983806"/>
              <a:ext cx="879065" cy="439533"/>
            </a:xfrm>
            <a:custGeom>
              <a:avLst/>
              <a:gdLst>
                <a:gd name="connsiteX0" fmla="*/ 480060 w 960120"/>
                <a:gd name="connsiteY0" fmla="*/ 0 h 480060"/>
                <a:gd name="connsiteX1" fmla="*/ 960120 w 960120"/>
                <a:gd name="connsiteY1" fmla="*/ 480060 h 480060"/>
                <a:gd name="connsiteX2" fmla="*/ 0 w 960120"/>
                <a:gd name="connsiteY2" fmla="*/ 480060 h 480060"/>
                <a:gd name="connsiteX3" fmla="*/ 480060 w 960120"/>
                <a:gd name="connsiteY3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0120" h="480060">
                  <a:moveTo>
                    <a:pt x="480060" y="0"/>
                  </a:moveTo>
                  <a:cubicBezTo>
                    <a:pt x="745190" y="0"/>
                    <a:pt x="960120" y="214930"/>
                    <a:pt x="960120" y="480060"/>
                  </a:cubicBezTo>
                  <a:lnTo>
                    <a:pt x="0" y="480060"/>
                  </a:lnTo>
                  <a:cubicBezTo>
                    <a:pt x="0" y="214930"/>
                    <a:pt x="214930" y="0"/>
                    <a:pt x="480060" y="0"/>
                  </a:cubicBezTo>
                  <a:close/>
                </a:path>
              </a:pathLst>
            </a:cu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3426613" y="2384095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3421380" y="2997933"/>
              <a:ext cx="996797" cy="149127"/>
            </a:xfrm>
            <a:prstGeom prst="roundRect">
              <a:avLst>
                <a:gd name="adj" fmla="val 35186"/>
              </a:avLst>
            </a:prstGeom>
            <a:solidFill>
              <a:srgbClr val="13CCDF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8" name="任意多边形 107"/>
            <p:cNvSpPr/>
            <p:nvPr/>
          </p:nvSpPr>
          <p:spPr>
            <a:xfrm>
              <a:off x="3771900" y="5005819"/>
              <a:ext cx="308610" cy="572021"/>
            </a:xfrm>
            <a:custGeom>
              <a:avLst/>
              <a:gdLst>
                <a:gd name="connsiteX0" fmla="*/ 140458 w 308610"/>
                <a:gd name="connsiteY0" fmla="*/ 0 h 572021"/>
                <a:gd name="connsiteX1" fmla="*/ 168152 w 308610"/>
                <a:gd name="connsiteY1" fmla="*/ 0 h 572021"/>
                <a:gd name="connsiteX2" fmla="*/ 308610 w 308610"/>
                <a:gd name="connsiteY2" fmla="*/ 140458 h 572021"/>
                <a:gd name="connsiteX3" fmla="*/ 308610 w 308610"/>
                <a:gd name="connsiteY3" fmla="*/ 572021 h 572021"/>
                <a:gd name="connsiteX4" fmla="*/ 0 w 308610"/>
                <a:gd name="connsiteY4" fmla="*/ 572021 h 572021"/>
                <a:gd name="connsiteX5" fmla="*/ 0 w 308610"/>
                <a:gd name="connsiteY5" fmla="*/ 140458 h 572021"/>
                <a:gd name="connsiteX6" fmla="*/ 140458 w 308610"/>
                <a:gd name="connsiteY6" fmla="*/ 0 h 57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610" h="572021">
                  <a:moveTo>
                    <a:pt x="140458" y="0"/>
                  </a:moveTo>
                  <a:lnTo>
                    <a:pt x="168152" y="0"/>
                  </a:lnTo>
                  <a:cubicBezTo>
                    <a:pt x="245725" y="0"/>
                    <a:pt x="308610" y="62885"/>
                    <a:pt x="308610" y="140458"/>
                  </a:cubicBezTo>
                  <a:lnTo>
                    <a:pt x="308610" y="572021"/>
                  </a:lnTo>
                  <a:lnTo>
                    <a:pt x="0" y="572021"/>
                  </a:lnTo>
                  <a:lnTo>
                    <a:pt x="0" y="140458"/>
                  </a:lnTo>
                  <a:cubicBezTo>
                    <a:pt x="0" y="62885"/>
                    <a:pt x="62885" y="0"/>
                    <a:pt x="14045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3802380" y="3310890"/>
              <a:ext cx="227737" cy="548640"/>
            </a:xfrm>
            <a:prstGeom prst="roundRect">
              <a:avLst>
                <a:gd name="adj" fmla="val 4551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cxnSp>
          <p:nvCxnSpPr>
            <p:cNvPr id="110" name="直接连接符 109"/>
            <p:cNvCxnSpPr>
              <a:stCxn id="105" idx="0"/>
            </p:cNvCxnSpPr>
            <p:nvPr/>
          </p:nvCxnSpPr>
          <p:spPr>
            <a:xfrm flipH="1" flipV="1">
              <a:off x="3920490" y="1360170"/>
              <a:ext cx="597" cy="623636"/>
            </a:xfrm>
            <a:prstGeom prst="line">
              <a:avLst/>
            </a:prstGeom>
            <a:ln w="508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平行四边形 113"/>
            <p:cNvSpPr/>
            <p:nvPr/>
          </p:nvSpPr>
          <p:spPr>
            <a:xfrm>
              <a:off x="3063240" y="3166110"/>
              <a:ext cx="537210" cy="2377440"/>
            </a:xfrm>
            <a:prstGeom prst="parallelogram">
              <a:avLst>
                <a:gd name="adj" fmla="val 833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3519654" y="2008585"/>
              <a:ext cx="366546" cy="372844"/>
            </a:xfrm>
            <a:custGeom>
              <a:avLst/>
              <a:gdLst>
                <a:gd name="connsiteX0" fmla="*/ 431292 w 431292"/>
                <a:gd name="connsiteY0" fmla="*/ 0 h 438702"/>
                <a:gd name="connsiteX1" fmla="*/ 377333 w 431292"/>
                <a:gd name="connsiteY1" fmla="*/ 16750 h 438702"/>
                <a:gd name="connsiteX2" fmla="*/ 82534 w 431292"/>
                <a:gd name="connsiteY2" fmla="*/ 376178 h 438702"/>
                <a:gd name="connsiteX3" fmla="*/ 76231 w 431292"/>
                <a:gd name="connsiteY3" fmla="*/ 438702 h 438702"/>
                <a:gd name="connsiteX4" fmla="*/ 0 w 431292"/>
                <a:gd name="connsiteY4" fmla="*/ 438702 h 438702"/>
                <a:gd name="connsiteX5" fmla="*/ 350952 w 431292"/>
                <a:gd name="connsiteY5" fmla="*/ 8099 h 43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292" h="438702">
                  <a:moveTo>
                    <a:pt x="431292" y="0"/>
                  </a:moveTo>
                  <a:lnTo>
                    <a:pt x="377333" y="16750"/>
                  </a:lnTo>
                  <a:cubicBezTo>
                    <a:pt x="227998" y="79913"/>
                    <a:pt x="115789" y="213665"/>
                    <a:pt x="82534" y="376178"/>
                  </a:cubicBezTo>
                  <a:lnTo>
                    <a:pt x="76231" y="438702"/>
                  </a:lnTo>
                  <a:lnTo>
                    <a:pt x="0" y="438702"/>
                  </a:lnTo>
                  <a:cubicBezTo>
                    <a:pt x="0" y="226298"/>
                    <a:pt x="150664" y="49084"/>
                    <a:pt x="350952" y="8099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2244090" y="4347210"/>
              <a:ext cx="99060" cy="1196340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7" name="任意多边形 116"/>
            <p:cNvSpPr/>
            <p:nvPr/>
          </p:nvSpPr>
          <p:spPr>
            <a:xfrm>
              <a:off x="2243304" y="3806190"/>
              <a:ext cx="492191" cy="476429"/>
            </a:xfrm>
            <a:custGeom>
              <a:avLst/>
              <a:gdLst>
                <a:gd name="connsiteX0" fmla="*/ 492191 w 492191"/>
                <a:gd name="connsiteY0" fmla="*/ 0 h 536259"/>
                <a:gd name="connsiteX1" fmla="*/ 414360 w 492191"/>
                <a:gd name="connsiteY1" fmla="*/ 26542 h 536259"/>
                <a:gd name="connsiteX2" fmla="*/ 94815 w 492191"/>
                <a:gd name="connsiteY2" fmla="*/ 454539 h 536259"/>
                <a:gd name="connsiteX3" fmla="*/ 87316 w 492191"/>
                <a:gd name="connsiteY3" fmla="*/ 536259 h 536259"/>
                <a:gd name="connsiteX4" fmla="*/ 0 w 492191"/>
                <a:gd name="connsiteY4" fmla="*/ 536259 h 536259"/>
                <a:gd name="connsiteX5" fmla="*/ 432128 w 492191"/>
                <a:gd name="connsiteY5" fmla="*/ 6055 h 53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191" h="536259">
                  <a:moveTo>
                    <a:pt x="492191" y="0"/>
                  </a:moveTo>
                  <a:lnTo>
                    <a:pt x="414360" y="26542"/>
                  </a:lnTo>
                  <a:cubicBezTo>
                    <a:pt x="252489" y="101755"/>
                    <a:pt x="130862" y="261023"/>
                    <a:pt x="94815" y="454539"/>
                  </a:cubicBezTo>
                  <a:lnTo>
                    <a:pt x="87316" y="536259"/>
                  </a:lnTo>
                  <a:lnTo>
                    <a:pt x="0" y="536259"/>
                  </a:lnTo>
                  <a:cubicBezTo>
                    <a:pt x="0" y="274725"/>
                    <a:pt x="185513" y="56520"/>
                    <a:pt x="432128" y="6055"/>
                  </a:cubicBezTo>
                  <a:close/>
                </a:path>
              </a:pathLst>
            </a:cu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33" name="矩形 132"/>
          <p:cNvSpPr/>
          <p:nvPr/>
        </p:nvSpPr>
        <p:spPr>
          <a:xfrm>
            <a:off x="197827" y="4365381"/>
            <a:ext cx="1608992" cy="88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5721532" y="-71846"/>
            <a:ext cx="3393064" cy="3329161"/>
            <a:chOff x="7628709" y="-95794"/>
            <a:chExt cx="4852161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852161" cy="4484912"/>
              <a:chOff x="7628709" y="-95794"/>
              <a:chExt cx="4852161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277395" cy="3570514"/>
                <a:chOff x="8203475" y="-95794"/>
                <a:chExt cx="4277395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949544" y="-1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>
              <a:fillRect/>
            </a:stretch>
          </p:blipFill>
          <p:spPr>
            <a:xfrm rot="19359801">
              <a:off x="11658246" y="903034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>
              <a:fillRect/>
            </a:stretch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39" name="任意多边形 38"/>
          <p:cNvSpPr/>
          <p:nvPr/>
        </p:nvSpPr>
        <p:spPr>
          <a:xfrm>
            <a:off x="-79741" y="2731267"/>
            <a:ext cx="9223741" cy="2211602"/>
          </a:xfrm>
          <a:custGeom>
            <a:avLst/>
            <a:gdLst>
              <a:gd name="connsiteX0" fmla="*/ 284873 w 12192000"/>
              <a:gd name="connsiteY0" fmla="*/ 442 h 3750841"/>
              <a:gd name="connsiteX1" fmla="*/ 5550878 w 12192000"/>
              <a:gd name="connsiteY1" fmla="*/ 1842978 h 3750841"/>
              <a:gd name="connsiteX2" fmla="*/ 12081561 w 12192000"/>
              <a:gd name="connsiteY2" fmla="*/ 1801114 h 3750841"/>
              <a:gd name="connsiteX3" fmla="*/ 12192000 w 12192000"/>
              <a:gd name="connsiteY3" fmla="*/ 1747221 h 3750841"/>
              <a:gd name="connsiteX4" fmla="*/ 12192000 w 12192000"/>
              <a:gd name="connsiteY4" fmla="*/ 2550059 h 3750841"/>
              <a:gd name="connsiteX5" fmla="*/ 12138352 w 12192000"/>
              <a:gd name="connsiteY5" fmla="*/ 2633905 h 3750841"/>
              <a:gd name="connsiteX6" fmla="*/ 5975843 w 12192000"/>
              <a:gd name="connsiteY6" fmla="*/ 3715748 h 3750841"/>
              <a:gd name="connsiteX7" fmla="*/ 576023 w 12192000"/>
              <a:gd name="connsiteY7" fmla="*/ 1348423 h 3750841"/>
              <a:gd name="connsiteX8" fmla="*/ 11829 w 12192000"/>
              <a:gd name="connsiteY8" fmla="*/ 1186252 h 3750841"/>
              <a:gd name="connsiteX9" fmla="*/ 0 w 12192000"/>
              <a:gd name="connsiteY9" fmla="*/ 1185199 h 3750841"/>
              <a:gd name="connsiteX10" fmla="*/ 0 w 12192000"/>
              <a:gd name="connsiteY10" fmla="*/ 52838 h 3750841"/>
              <a:gd name="connsiteX11" fmla="*/ 13926 w 12192000"/>
              <a:gd name="connsiteY11" fmla="*/ 49091 h 3750841"/>
              <a:gd name="connsiteX12" fmla="*/ 284873 w 12192000"/>
              <a:gd name="connsiteY12" fmla="*/ 442 h 3750841"/>
              <a:gd name="connsiteX0-1" fmla="*/ 336528 w 12243655"/>
              <a:gd name="connsiteY0-2" fmla="*/ 442 h 2793586"/>
              <a:gd name="connsiteX1-3" fmla="*/ 5602533 w 12243655"/>
              <a:gd name="connsiteY1-4" fmla="*/ 1842978 h 2793586"/>
              <a:gd name="connsiteX2-5" fmla="*/ 12133216 w 12243655"/>
              <a:gd name="connsiteY2-6" fmla="*/ 1801114 h 2793586"/>
              <a:gd name="connsiteX3-7" fmla="*/ 12243655 w 12243655"/>
              <a:gd name="connsiteY3-8" fmla="*/ 1747221 h 2793586"/>
              <a:gd name="connsiteX4-9" fmla="*/ 12243655 w 12243655"/>
              <a:gd name="connsiteY4-10" fmla="*/ 2550059 h 2793586"/>
              <a:gd name="connsiteX5-11" fmla="*/ 12190007 w 12243655"/>
              <a:gd name="connsiteY5-12" fmla="*/ 2633905 h 2793586"/>
              <a:gd name="connsiteX6-13" fmla="*/ 6326436 w 12243655"/>
              <a:gd name="connsiteY6-14" fmla="*/ 2168302 h 2793586"/>
              <a:gd name="connsiteX7-15" fmla="*/ 627678 w 12243655"/>
              <a:gd name="connsiteY7-16" fmla="*/ 1348423 h 2793586"/>
              <a:gd name="connsiteX8-17" fmla="*/ 63484 w 12243655"/>
              <a:gd name="connsiteY8-18" fmla="*/ 1186252 h 2793586"/>
              <a:gd name="connsiteX9-19" fmla="*/ 51655 w 12243655"/>
              <a:gd name="connsiteY9-20" fmla="*/ 1185199 h 2793586"/>
              <a:gd name="connsiteX10-21" fmla="*/ 51655 w 12243655"/>
              <a:gd name="connsiteY10-22" fmla="*/ 52838 h 2793586"/>
              <a:gd name="connsiteX11-23" fmla="*/ 65581 w 12243655"/>
              <a:gd name="connsiteY11-24" fmla="*/ 49091 h 2793586"/>
              <a:gd name="connsiteX12-25" fmla="*/ 336528 w 12243655"/>
              <a:gd name="connsiteY12-26" fmla="*/ 442 h 2793586"/>
              <a:gd name="connsiteX0-27" fmla="*/ 336528 w 12243655"/>
              <a:gd name="connsiteY0-28" fmla="*/ 442 h 2709994"/>
              <a:gd name="connsiteX1-29" fmla="*/ 5602533 w 12243655"/>
              <a:gd name="connsiteY1-30" fmla="*/ 1842978 h 2709994"/>
              <a:gd name="connsiteX2-31" fmla="*/ 12133216 w 12243655"/>
              <a:gd name="connsiteY2-32" fmla="*/ 1801114 h 2709994"/>
              <a:gd name="connsiteX3-33" fmla="*/ 12243655 w 12243655"/>
              <a:gd name="connsiteY3-34" fmla="*/ 1747221 h 2709994"/>
              <a:gd name="connsiteX4-35" fmla="*/ 12243655 w 12243655"/>
              <a:gd name="connsiteY4-36" fmla="*/ 2550059 h 2709994"/>
              <a:gd name="connsiteX5-37" fmla="*/ 12190007 w 12243655"/>
              <a:gd name="connsiteY5-38" fmla="*/ 2633905 h 2709994"/>
              <a:gd name="connsiteX6-39" fmla="*/ 6326436 w 12243655"/>
              <a:gd name="connsiteY6-40" fmla="*/ 2168302 h 2709994"/>
              <a:gd name="connsiteX7-41" fmla="*/ 627678 w 12243655"/>
              <a:gd name="connsiteY7-42" fmla="*/ 1348423 h 2709994"/>
              <a:gd name="connsiteX8-43" fmla="*/ 63484 w 12243655"/>
              <a:gd name="connsiteY8-44" fmla="*/ 1186252 h 2709994"/>
              <a:gd name="connsiteX9-45" fmla="*/ 51655 w 12243655"/>
              <a:gd name="connsiteY9-46" fmla="*/ 1185199 h 2709994"/>
              <a:gd name="connsiteX10-47" fmla="*/ 51655 w 12243655"/>
              <a:gd name="connsiteY10-48" fmla="*/ 52838 h 2709994"/>
              <a:gd name="connsiteX11-49" fmla="*/ 65581 w 12243655"/>
              <a:gd name="connsiteY11-50" fmla="*/ 49091 h 2709994"/>
              <a:gd name="connsiteX12-51" fmla="*/ 336528 w 12243655"/>
              <a:gd name="connsiteY12-52" fmla="*/ 442 h 2709994"/>
              <a:gd name="connsiteX0-53" fmla="*/ 336528 w 12243655"/>
              <a:gd name="connsiteY0-54" fmla="*/ 442 h 2746355"/>
              <a:gd name="connsiteX1-55" fmla="*/ 5602533 w 12243655"/>
              <a:gd name="connsiteY1-56" fmla="*/ 1842978 h 2746355"/>
              <a:gd name="connsiteX2-57" fmla="*/ 12133216 w 12243655"/>
              <a:gd name="connsiteY2-58" fmla="*/ 1801114 h 2746355"/>
              <a:gd name="connsiteX3-59" fmla="*/ 12243655 w 12243655"/>
              <a:gd name="connsiteY3-60" fmla="*/ 1747221 h 2746355"/>
              <a:gd name="connsiteX4-61" fmla="*/ 12243655 w 12243655"/>
              <a:gd name="connsiteY4-62" fmla="*/ 2550059 h 2746355"/>
              <a:gd name="connsiteX5-63" fmla="*/ 12190007 w 12243655"/>
              <a:gd name="connsiteY5-64" fmla="*/ 2633905 h 2746355"/>
              <a:gd name="connsiteX6-65" fmla="*/ 6326436 w 12243655"/>
              <a:gd name="connsiteY6-66" fmla="*/ 2168302 h 2746355"/>
              <a:gd name="connsiteX7-67" fmla="*/ 627678 w 12243655"/>
              <a:gd name="connsiteY7-68" fmla="*/ 1348423 h 2746355"/>
              <a:gd name="connsiteX8-69" fmla="*/ 63484 w 12243655"/>
              <a:gd name="connsiteY8-70" fmla="*/ 1186252 h 2746355"/>
              <a:gd name="connsiteX9-71" fmla="*/ 51655 w 12243655"/>
              <a:gd name="connsiteY9-72" fmla="*/ 1185199 h 2746355"/>
              <a:gd name="connsiteX10-73" fmla="*/ 51655 w 12243655"/>
              <a:gd name="connsiteY10-74" fmla="*/ 52838 h 2746355"/>
              <a:gd name="connsiteX11-75" fmla="*/ 65581 w 12243655"/>
              <a:gd name="connsiteY11-76" fmla="*/ 49091 h 2746355"/>
              <a:gd name="connsiteX12-77" fmla="*/ 336528 w 12243655"/>
              <a:gd name="connsiteY12-78" fmla="*/ 442 h 2746355"/>
              <a:gd name="connsiteX0-79" fmla="*/ 336528 w 12243655"/>
              <a:gd name="connsiteY0-80" fmla="*/ 442 h 3062767"/>
              <a:gd name="connsiteX1-81" fmla="*/ 5602533 w 12243655"/>
              <a:gd name="connsiteY1-82" fmla="*/ 1842978 h 3062767"/>
              <a:gd name="connsiteX2-83" fmla="*/ 12133216 w 12243655"/>
              <a:gd name="connsiteY2-84" fmla="*/ 1801114 h 3062767"/>
              <a:gd name="connsiteX3-85" fmla="*/ 12243655 w 12243655"/>
              <a:gd name="connsiteY3-86" fmla="*/ 1747221 h 3062767"/>
              <a:gd name="connsiteX4-87" fmla="*/ 12243655 w 12243655"/>
              <a:gd name="connsiteY4-88" fmla="*/ 2550059 h 3062767"/>
              <a:gd name="connsiteX5-89" fmla="*/ 12190007 w 12243655"/>
              <a:gd name="connsiteY5-90" fmla="*/ 2932843 h 3062767"/>
              <a:gd name="connsiteX6-91" fmla="*/ 6326436 w 12243655"/>
              <a:gd name="connsiteY6-92" fmla="*/ 2168302 h 3062767"/>
              <a:gd name="connsiteX7-93" fmla="*/ 627678 w 12243655"/>
              <a:gd name="connsiteY7-94" fmla="*/ 1348423 h 3062767"/>
              <a:gd name="connsiteX8-95" fmla="*/ 63484 w 12243655"/>
              <a:gd name="connsiteY8-96" fmla="*/ 1186252 h 3062767"/>
              <a:gd name="connsiteX9-97" fmla="*/ 51655 w 12243655"/>
              <a:gd name="connsiteY9-98" fmla="*/ 1185199 h 3062767"/>
              <a:gd name="connsiteX10-99" fmla="*/ 51655 w 12243655"/>
              <a:gd name="connsiteY10-100" fmla="*/ 52838 h 3062767"/>
              <a:gd name="connsiteX11-101" fmla="*/ 65581 w 12243655"/>
              <a:gd name="connsiteY11-102" fmla="*/ 49091 h 3062767"/>
              <a:gd name="connsiteX12-103" fmla="*/ 336528 w 12243655"/>
              <a:gd name="connsiteY12-104" fmla="*/ 442 h 3062767"/>
              <a:gd name="connsiteX0-105" fmla="*/ 336528 w 12243655"/>
              <a:gd name="connsiteY0-106" fmla="*/ 442 h 2945862"/>
              <a:gd name="connsiteX1-107" fmla="*/ 5602533 w 12243655"/>
              <a:gd name="connsiteY1-108" fmla="*/ 1842978 h 2945862"/>
              <a:gd name="connsiteX2-109" fmla="*/ 12133216 w 12243655"/>
              <a:gd name="connsiteY2-110" fmla="*/ 1801114 h 2945862"/>
              <a:gd name="connsiteX3-111" fmla="*/ 12243655 w 12243655"/>
              <a:gd name="connsiteY3-112" fmla="*/ 1747221 h 2945862"/>
              <a:gd name="connsiteX4-113" fmla="*/ 12243655 w 12243655"/>
              <a:gd name="connsiteY4-114" fmla="*/ 2550059 h 2945862"/>
              <a:gd name="connsiteX5-115" fmla="*/ 12190007 w 12243655"/>
              <a:gd name="connsiteY5-116" fmla="*/ 2932843 h 2945862"/>
              <a:gd name="connsiteX6-117" fmla="*/ 6326436 w 12243655"/>
              <a:gd name="connsiteY6-118" fmla="*/ 2168302 h 2945862"/>
              <a:gd name="connsiteX7-119" fmla="*/ 627678 w 12243655"/>
              <a:gd name="connsiteY7-120" fmla="*/ 1348423 h 2945862"/>
              <a:gd name="connsiteX8-121" fmla="*/ 63484 w 12243655"/>
              <a:gd name="connsiteY8-122" fmla="*/ 1186252 h 2945862"/>
              <a:gd name="connsiteX9-123" fmla="*/ 51655 w 12243655"/>
              <a:gd name="connsiteY9-124" fmla="*/ 1185199 h 2945862"/>
              <a:gd name="connsiteX10-125" fmla="*/ 51655 w 12243655"/>
              <a:gd name="connsiteY10-126" fmla="*/ 52838 h 2945862"/>
              <a:gd name="connsiteX11-127" fmla="*/ 65581 w 12243655"/>
              <a:gd name="connsiteY11-128" fmla="*/ 49091 h 2945862"/>
              <a:gd name="connsiteX12-129" fmla="*/ 336528 w 12243655"/>
              <a:gd name="connsiteY12-130" fmla="*/ 442 h 2945862"/>
              <a:gd name="connsiteX0-131" fmla="*/ 284873 w 12192000"/>
              <a:gd name="connsiteY0-132" fmla="*/ 442 h 3033575"/>
              <a:gd name="connsiteX1-133" fmla="*/ 5550878 w 12192000"/>
              <a:gd name="connsiteY1-134" fmla="*/ 1842978 h 3033575"/>
              <a:gd name="connsiteX2-135" fmla="*/ 12081561 w 12192000"/>
              <a:gd name="connsiteY2-136" fmla="*/ 1801114 h 3033575"/>
              <a:gd name="connsiteX3-137" fmla="*/ 12192000 w 12192000"/>
              <a:gd name="connsiteY3-138" fmla="*/ 1747221 h 3033575"/>
              <a:gd name="connsiteX4-139" fmla="*/ 12192000 w 12192000"/>
              <a:gd name="connsiteY4-140" fmla="*/ 2550059 h 3033575"/>
              <a:gd name="connsiteX5-141" fmla="*/ 12138352 w 12192000"/>
              <a:gd name="connsiteY5-142" fmla="*/ 2932843 h 3033575"/>
              <a:gd name="connsiteX6-143" fmla="*/ 4006366 w 12192000"/>
              <a:gd name="connsiteY6-144" fmla="*/ 2854102 h 3033575"/>
              <a:gd name="connsiteX7-145" fmla="*/ 576023 w 12192000"/>
              <a:gd name="connsiteY7-146" fmla="*/ 1348423 h 3033575"/>
              <a:gd name="connsiteX8-147" fmla="*/ 11829 w 12192000"/>
              <a:gd name="connsiteY8-148" fmla="*/ 1186252 h 3033575"/>
              <a:gd name="connsiteX9-149" fmla="*/ 0 w 12192000"/>
              <a:gd name="connsiteY9-150" fmla="*/ 1185199 h 3033575"/>
              <a:gd name="connsiteX10-151" fmla="*/ 0 w 12192000"/>
              <a:gd name="connsiteY10-152" fmla="*/ 52838 h 3033575"/>
              <a:gd name="connsiteX11-153" fmla="*/ 13926 w 12192000"/>
              <a:gd name="connsiteY11-154" fmla="*/ 49091 h 3033575"/>
              <a:gd name="connsiteX12-155" fmla="*/ 284873 w 12192000"/>
              <a:gd name="connsiteY12-156" fmla="*/ 442 h 3033575"/>
              <a:gd name="connsiteX0-157" fmla="*/ 284873 w 12192000"/>
              <a:gd name="connsiteY0-158" fmla="*/ 442 h 3157480"/>
              <a:gd name="connsiteX1-159" fmla="*/ 5550878 w 12192000"/>
              <a:gd name="connsiteY1-160" fmla="*/ 1842978 h 3157480"/>
              <a:gd name="connsiteX2-161" fmla="*/ 12081561 w 12192000"/>
              <a:gd name="connsiteY2-162" fmla="*/ 1801114 h 3157480"/>
              <a:gd name="connsiteX3-163" fmla="*/ 12192000 w 12192000"/>
              <a:gd name="connsiteY3-164" fmla="*/ 1747221 h 3157480"/>
              <a:gd name="connsiteX4-165" fmla="*/ 12192000 w 12192000"/>
              <a:gd name="connsiteY4-166" fmla="*/ 2550059 h 3157480"/>
              <a:gd name="connsiteX5-167" fmla="*/ 12138352 w 12192000"/>
              <a:gd name="connsiteY5-168" fmla="*/ 2932843 h 3157480"/>
              <a:gd name="connsiteX6-169" fmla="*/ 4006366 w 12192000"/>
              <a:gd name="connsiteY6-170" fmla="*/ 2854102 h 3157480"/>
              <a:gd name="connsiteX7-171" fmla="*/ 576023 w 12192000"/>
              <a:gd name="connsiteY7-172" fmla="*/ 1348423 h 3157480"/>
              <a:gd name="connsiteX8-173" fmla="*/ 11829 w 12192000"/>
              <a:gd name="connsiteY8-174" fmla="*/ 1186252 h 3157480"/>
              <a:gd name="connsiteX9-175" fmla="*/ 0 w 12192000"/>
              <a:gd name="connsiteY9-176" fmla="*/ 1185199 h 3157480"/>
              <a:gd name="connsiteX10-177" fmla="*/ 0 w 12192000"/>
              <a:gd name="connsiteY10-178" fmla="*/ 52838 h 3157480"/>
              <a:gd name="connsiteX11-179" fmla="*/ 13926 w 12192000"/>
              <a:gd name="connsiteY11-180" fmla="*/ 49091 h 3157480"/>
              <a:gd name="connsiteX12-181" fmla="*/ 284873 w 12192000"/>
              <a:gd name="connsiteY12-182" fmla="*/ 442 h 3157480"/>
              <a:gd name="connsiteX0-183" fmla="*/ 284873 w 12192000"/>
              <a:gd name="connsiteY0-184" fmla="*/ 442 h 3218445"/>
              <a:gd name="connsiteX1-185" fmla="*/ 5550878 w 12192000"/>
              <a:gd name="connsiteY1-186" fmla="*/ 1842978 h 3218445"/>
              <a:gd name="connsiteX2-187" fmla="*/ 12081561 w 12192000"/>
              <a:gd name="connsiteY2-188" fmla="*/ 1801114 h 3218445"/>
              <a:gd name="connsiteX3-189" fmla="*/ 12192000 w 12192000"/>
              <a:gd name="connsiteY3-190" fmla="*/ 1747221 h 3218445"/>
              <a:gd name="connsiteX4-191" fmla="*/ 12192000 w 12192000"/>
              <a:gd name="connsiteY4-192" fmla="*/ 2550059 h 3218445"/>
              <a:gd name="connsiteX5-193" fmla="*/ 12138352 w 12192000"/>
              <a:gd name="connsiteY5-194" fmla="*/ 2932843 h 3218445"/>
              <a:gd name="connsiteX6-195" fmla="*/ 5290043 w 12192000"/>
              <a:gd name="connsiteY6-196" fmla="*/ 2942025 h 3218445"/>
              <a:gd name="connsiteX7-197" fmla="*/ 576023 w 12192000"/>
              <a:gd name="connsiteY7-198" fmla="*/ 1348423 h 3218445"/>
              <a:gd name="connsiteX8-199" fmla="*/ 11829 w 12192000"/>
              <a:gd name="connsiteY8-200" fmla="*/ 1186252 h 3218445"/>
              <a:gd name="connsiteX9-201" fmla="*/ 0 w 12192000"/>
              <a:gd name="connsiteY9-202" fmla="*/ 1185199 h 3218445"/>
              <a:gd name="connsiteX10-203" fmla="*/ 0 w 12192000"/>
              <a:gd name="connsiteY10-204" fmla="*/ 52838 h 3218445"/>
              <a:gd name="connsiteX11-205" fmla="*/ 13926 w 12192000"/>
              <a:gd name="connsiteY11-206" fmla="*/ 49091 h 3218445"/>
              <a:gd name="connsiteX12-207" fmla="*/ 284873 w 12192000"/>
              <a:gd name="connsiteY12-208" fmla="*/ 442 h 3218445"/>
              <a:gd name="connsiteX0-209" fmla="*/ 328444 w 12235571"/>
              <a:gd name="connsiteY0-210" fmla="*/ 442 h 3040734"/>
              <a:gd name="connsiteX1-211" fmla="*/ 5594449 w 12235571"/>
              <a:gd name="connsiteY1-212" fmla="*/ 1842978 h 3040734"/>
              <a:gd name="connsiteX2-213" fmla="*/ 12125132 w 12235571"/>
              <a:gd name="connsiteY2-214" fmla="*/ 1801114 h 3040734"/>
              <a:gd name="connsiteX3-215" fmla="*/ 12235571 w 12235571"/>
              <a:gd name="connsiteY3-216" fmla="*/ 1747221 h 3040734"/>
              <a:gd name="connsiteX4-217" fmla="*/ 12235571 w 12235571"/>
              <a:gd name="connsiteY4-218" fmla="*/ 2550059 h 3040734"/>
              <a:gd name="connsiteX5-219" fmla="*/ 12181923 w 12235571"/>
              <a:gd name="connsiteY5-220" fmla="*/ 2932843 h 3040734"/>
              <a:gd name="connsiteX6-221" fmla="*/ 5333614 w 12235571"/>
              <a:gd name="connsiteY6-222" fmla="*/ 2942025 h 3040734"/>
              <a:gd name="connsiteX7-223" fmla="*/ 514086 w 12235571"/>
              <a:gd name="connsiteY7-224" fmla="*/ 1963884 h 3040734"/>
              <a:gd name="connsiteX8-225" fmla="*/ 55400 w 12235571"/>
              <a:gd name="connsiteY8-226" fmla="*/ 1186252 h 3040734"/>
              <a:gd name="connsiteX9-227" fmla="*/ 43571 w 12235571"/>
              <a:gd name="connsiteY9-228" fmla="*/ 1185199 h 3040734"/>
              <a:gd name="connsiteX10-229" fmla="*/ 43571 w 12235571"/>
              <a:gd name="connsiteY10-230" fmla="*/ 52838 h 3040734"/>
              <a:gd name="connsiteX11-231" fmla="*/ 57497 w 12235571"/>
              <a:gd name="connsiteY11-232" fmla="*/ 49091 h 3040734"/>
              <a:gd name="connsiteX12-233" fmla="*/ 328444 w 12235571"/>
              <a:gd name="connsiteY12-234" fmla="*/ 442 h 3040734"/>
              <a:gd name="connsiteX0-235" fmla="*/ 328444 w 12235571"/>
              <a:gd name="connsiteY0-236" fmla="*/ 442 h 3298259"/>
              <a:gd name="connsiteX1-237" fmla="*/ 5594449 w 12235571"/>
              <a:gd name="connsiteY1-238" fmla="*/ 1842978 h 3298259"/>
              <a:gd name="connsiteX2-239" fmla="*/ 12125132 w 12235571"/>
              <a:gd name="connsiteY2-240" fmla="*/ 1801114 h 3298259"/>
              <a:gd name="connsiteX3-241" fmla="*/ 12235571 w 12235571"/>
              <a:gd name="connsiteY3-242" fmla="*/ 1747221 h 3298259"/>
              <a:gd name="connsiteX4-243" fmla="*/ 12235571 w 12235571"/>
              <a:gd name="connsiteY4-244" fmla="*/ 2550059 h 3298259"/>
              <a:gd name="connsiteX5-245" fmla="*/ 12181923 w 12235571"/>
              <a:gd name="connsiteY5-246" fmla="*/ 2932843 h 3298259"/>
              <a:gd name="connsiteX6-247" fmla="*/ 5333614 w 12235571"/>
              <a:gd name="connsiteY6-248" fmla="*/ 2942025 h 3298259"/>
              <a:gd name="connsiteX7-249" fmla="*/ 514086 w 12235571"/>
              <a:gd name="connsiteY7-250" fmla="*/ 1963884 h 3298259"/>
              <a:gd name="connsiteX8-251" fmla="*/ 55400 w 12235571"/>
              <a:gd name="connsiteY8-252" fmla="*/ 1186252 h 3298259"/>
              <a:gd name="connsiteX9-253" fmla="*/ 43571 w 12235571"/>
              <a:gd name="connsiteY9-254" fmla="*/ 1185199 h 3298259"/>
              <a:gd name="connsiteX10-255" fmla="*/ 43571 w 12235571"/>
              <a:gd name="connsiteY10-256" fmla="*/ 52838 h 3298259"/>
              <a:gd name="connsiteX11-257" fmla="*/ 57497 w 12235571"/>
              <a:gd name="connsiteY11-258" fmla="*/ 49091 h 3298259"/>
              <a:gd name="connsiteX12-259" fmla="*/ 328444 w 12235571"/>
              <a:gd name="connsiteY12-260" fmla="*/ 442 h 3298259"/>
              <a:gd name="connsiteX0-261" fmla="*/ 391194 w 12298321"/>
              <a:gd name="connsiteY0-262" fmla="*/ 442 h 3052589"/>
              <a:gd name="connsiteX1-263" fmla="*/ 5657199 w 12298321"/>
              <a:gd name="connsiteY1-264" fmla="*/ 1842978 h 3052589"/>
              <a:gd name="connsiteX2-265" fmla="*/ 12187882 w 12298321"/>
              <a:gd name="connsiteY2-266" fmla="*/ 1801114 h 3052589"/>
              <a:gd name="connsiteX3-267" fmla="*/ 12298321 w 12298321"/>
              <a:gd name="connsiteY3-268" fmla="*/ 1747221 h 3052589"/>
              <a:gd name="connsiteX4-269" fmla="*/ 12298321 w 12298321"/>
              <a:gd name="connsiteY4-270" fmla="*/ 2550059 h 3052589"/>
              <a:gd name="connsiteX5-271" fmla="*/ 12244673 w 12298321"/>
              <a:gd name="connsiteY5-272" fmla="*/ 2932843 h 3052589"/>
              <a:gd name="connsiteX6-273" fmla="*/ 6328349 w 12298321"/>
              <a:gd name="connsiteY6-274" fmla="*/ 2660672 h 3052589"/>
              <a:gd name="connsiteX7-275" fmla="*/ 576836 w 12298321"/>
              <a:gd name="connsiteY7-276" fmla="*/ 1963884 h 3052589"/>
              <a:gd name="connsiteX8-277" fmla="*/ 118150 w 12298321"/>
              <a:gd name="connsiteY8-278" fmla="*/ 1186252 h 3052589"/>
              <a:gd name="connsiteX9-279" fmla="*/ 106321 w 12298321"/>
              <a:gd name="connsiteY9-280" fmla="*/ 1185199 h 3052589"/>
              <a:gd name="connsiteX10-281" fmla="*/ 106321 w 12298321"/>
              <a:gd name="connsiteY10-282" fmla="*/ 52838 h 3052589"/>
              <a:gd name="connsiteX11-283" fmla="*/ 120247 w 12298321"/>
              <a:gd name="connsiteY11-284" fmla="*/ 49091 h 3052589"/>
              <a:gd name="connsiteX12-285" fmla="*/ 391194 w 12298321"/>
              <a:gd name="connsiteY12-286" fmla="*/ 442 h 3052589"/>
              <a:gd name="connsiteX0-287" fmla="*/ 391194 w 12298321"/>
              <a:gd name="connsiteY0-288" fmla="*/ 442 h 2948803"/>
              <a:gd name="connsiteX1-289" fmla="*/ 5657199 w 12298321"/>
              <a:gd name="connsiteY1-290" fmla="*/ 1842978 h 2948803"/>
              <a:gd name="connsiteX2-291" fmla="*/ 12187882 w 12298321"/>
              <a:gd name="connsiteY2-292" fmla="*/ 1801114 h 2948803"/>
              <a:gd name="connsiteX3-293" fmla="*/ 12298321 w 12298321"/>
              <a:gd name="connsiteY3-294" fmla="*/ 1747221 h 2948803"/>
              <a:gd name="connsiteX4-295" fmla="*/ 12298321 w 12298321"/>
              <a:gd name="connsiteY4-296" fmla="*/ 2550059 h 2948803"/>
              <a:gd name="connsiteX5-297" fmla="*/ 12244673 w 12298321"/>
              <a:gd name="connsiteY5-298" fmla="*/ 2932843 h 2948803"/>
              <a:gd name="connsiteX6-299" fmla="*/ 6328349 w 12298321"/>
              <a:gd name="connsiteY6-300" fmla="*/ 2660672 h 2948803"/>
              <a:gd name="connsiteX7-301" fmla="*/ 576836 w 12298321"/>
              <a:gd name="connsiteY7-302" fmla="*/ 1963884 h 2948803"/>
              <a:gd name="connsiteX8-303" fmla="*/ 118150 w 12298321"/>
              <a:gd name="connsiteY8-304" fmla="*/ 1186252 h 2948803"/>
              <a:gd name="connsiteX9-305" fmla="*/ 106321 w 12298321"/>
              <a:gd name="connsiteY9-306" fmla="*/ 1185199 h 2948803"/>
              <a:gd name="connsiteX10-307" fmla="*/ 106321 w 12298321"/>
              <a:gd name="connsiteY10-308" fmla="*/ 52838 h 2948803"/>
              <a:gd name="connsiteX11-309" fmla="*/ 120247 w 12298321"/>
              <a:gd name="connsiteY11-310" fmla="*/ 49091 h 2948803"/>
              <a:gd name="connsiteX12-311" fmla="*/ 391194 w 12298321"/>
              <a:gd name="connsiteY12-312" fmla="*/ 442 h 29488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2298321" h="2948803">
                <a:moveTo>
                  <a:pt x="391194" y="442"/>
                </a:moveTo>
                <a:cubicBezTo>
                  <a:pt x="2776687" y="-30437"/>
                  <a:pt x="3645324" y="1565196"/>
                  <a:pt x="5657199" y="1842978"/>
                </a:cubicBezTo>
                <a:cubicBezTo>
                  <a:pt x="7543330" y="2103399"/>
                  <a:pt x="10699538" y="2408738"/>
                  <a:pt x="12187882" y="1801114"/>
                </a:cubicBezTo>
                <a:lnTo>
                  <a:pt x="12298321" y="1747221"/>
                </a:lnTo>
                <a:lnTo>
                  <a:pt x="12298321" y="2550059"/>
                </a:lnTo>
                <a:lnTo>
                  <a:pt x="12244673" y="2932843"/>
                </a:lnTo>
                <a:cubicBezTo>
                  <a:pt x="10437671" y="3042375"/>
                  <a:pt x="7938881" y="1802257"/>
                  <a:pt x="6328349" y="2660672"/>
                </a:cubicBezTo>
                <a:cubicBezTo>
                  <a:pt x="4717817" y="3519087"/>
                  <a:pt x="1611869" y="2209621"/>
                  <a:pt x="576836" y="1963884"/>
                </a:cubicBezTo>
                <a:cubicBezTo>
                  <a:pt x="-458197" y="1718147"/>
                  <a:pt x="240812" y="1203357"/>
                  <a:pt x="118150" y="1186252"/>
                </a:cubicBezTo>
                <a:lnTo>
                  <a:pt x="106321" y="1185199"/>
                </a:lnTo>
                <a:lnTo>
                  <a:pt x="106321" y="52838"/>
                </a:lnTo>
                <a:lnTo>
                  <a:pt x="120247" y="49091"/>
                </a:lnTo>
                <a:cubicBezTo>
                  <a:pt x="217013" y="23452"/>
                  <a:pt x="311678" y="1472"/>
                  <a:pt x="391194" y="442"/>
                </a:cubicBezTo>
                <a:close/>
              </a:path>
            </a:pathLst>
          </a:custGeom>
          <a:solidFill>
            <a:srgbClr val="20B6B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17630" y="2533285"/>
            <a:ext cx="9080369" cy="1861009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-1" fmla="*/ 501750 w 12642271"/>
              <a:gd name="connsiteY0-2" fmla="*/ 238 h 2134511"/>
              <a:gd name="connsiteX1-3" fmla="*/ 6207369 w 12642271"/>
              <a:gd name="connsiteY1-4" fmla="*/ 1121804 h 2134511"/>
              <a:gd name="connsiteX2-5" fmla="*/ 12625753 w 12642271"/>
              <a:gd name="connsiteY2-6" fmla="*/ 1315236 h 2134511"/>
              <a:gd name="connsiteX3-7" fmla="*/ 12642271 w 12642271"/>
              <a:gd name="connsiteY3-8" fmla="*/ 2021347 h 2134511"/>
              <a:gd name="connsiteX4-9" fmla="*/ 12513491 w 12642271"/>
              <a:gd name="connsiteY4-10" fmla="*/ 2053408 h 2134511"/>
              <a:gd name="connsiteX5-11" fmla="*/ 6350981 w 12642271"/>
              <a:gd name="connsiteY5-12" fmla="*/ 1710898 h 2134511"/>
              <a:gd name="connsiteX6-13" fmla="*/ 581885 w 12642271"/>
              <a:gd name="connsiteY6-14" fmla="*/ 539326 h 2134511"/>
              <a:gd name="connsiteX7-15" fmla="*/ 150102 w 12642271"/>
              <a:gd name="connsiteY7-16" fmla="*/ 597571 h 2134511"/>
              <a:gd name="connsiteX8-17" fmla="*/ 0 w 12642271"/>
              <a:gd name="connsiteY8-18" fmla="*/ 638237 h 2134511"/>
              <a:gd name="connsiteX9-19" fmla="*/ 0 w 12642271"/>
              <a:gd name="connsiteY9-20" fmla="*/ 49143 h 2134511"/>
              <a:gd name="connsiteX10-21" fmla="*/ 501750 w 12642271"/>
              <a:gd name="connsiteY10-22" fmla="*/ 238 h 2134511"/>
              <a:gd name="connsiteX0-23" fmla="*/ 501750 w 12642271"/>
              <a:gd name="connsiteY0-24" fmla="*/ 375055 h 2509328"/>
              <a:gd name="connsiteX1-25" fmla="*/ 6383216 w 12642271"/>
              <a:gd name="connsiteY1-26" fmla="*/ 564637 h 2509328"/>
              <a:gd name="connsiteX2-27" fmla="*/ 12625753 w 12642271"/>
              <a:gd name="connsiteY2-28" fmla="*/ 1690053 h 2509328"/>
              <a:gd name="connsiteX3-29" fmla="*/ 12642271 w 12642271"/>
              <a:gd name="connsiteY3-30" fmla="*/ 2396164 h 2509328"/>
              <a:gd name="connsiteX4-31" fmla="*/ 12513491 w 12642271"/>
              <a:gd name="connsiteY4-32" fmla="*/ 2428225 h 2509328"/>
              <a:gd name="connsiteX5-33" fmla="*/ 6350981 w 12642271"/>
              <a:gd name="connsiteY5-34" fmla="*/ 2085715 h 2509328"/>
              <a:gd name="connsiteX6-35" fmla="*/ 581885 w 12642271"/>
              <a:gd name="connsiteY6-36" fmla="*/ 914143 h 2509328"/>
              <a:gd name="connsiteX7-37" fmla="*/ 150102 w 12642271"/>
              <a:gd name="connsiteY7-38" fmla="*/ 972388 h 2509328"/>
              <a:gd name="connsiteX8-39" fmla="*/ 0 w 12642271"/>
              <a:gd name="connsiteY8-40" fmla="*/ 1013054 h 2509328"/>
              <a:gd name="connsiteX9-41" fmla="*/ 0 w 12642271"/>
              <a:gd name="connsiteY9-42" fmla="*/ 423960 h 2509328"/>
              <a:gd name="connsiteX10-43" fmla="*/ 501750 w 12642271"/>
              <a:gd name="connsiteY10-44" fmla="*/ 375055 h 25093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2" y="3431144"/>
            <a:ext cx="9097998" cy="1594719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-1" fmla="*/ 501750 w 12642271"/>
              <a:gd name="connsiteY0-2" fmla="*/ 238 h 2134511"/>
              <a:gd name="connsiteX1-3" fmla="*/ 6207369 w 12642271"/>
              <a:gd name="connsiteY1-4" fmla="*/ 1121804 h 2134511"/>
              <a:gd name="connsiteX2-5" fmla="*/ 12625753 w 12642271"/>
              <a:gd name="connsiteY2-6" fmla="*/ 1315236 h 2134511"/>
              <a:gd name="connsiteX3-7" fmla="*/ 12642271 w 12642271"/>
              <a:gd name="connsiteY3-8" fmla="*/ 2021347 h 2134511"/>
              <a:gd name="connsiteX4-9" fmla="*/ 12513491 w 12642271"/>
              <a:gd name="connsiteY4-10" fmla="*/ 2053408 h 2134511"/>
              <a:gd name="connsiteX5-11" fmla="*/ 6350981 w 12642271"/>
              <a:gd name="connsiteY5-12" fmla="*/ 1710898 h 2134511"/>
              <a:gd name="connsiteX6-13" fmla="*/ 581885 w 12642271"/>
              <a:gd name="connsiteY6-14" fmla="*/ 539326 h 2134511"/>
              <a:gd name="connsiteX7-15" fmla="*/ 150102 w 12642271"/>
              <a:gd name="connsiteY7-16" fmla="*/ 597571 h 2134511"/>
              <a:gd name="connsiteX8-17" fmla="*/ 0 w 12642271"/>
              <a:gd name="connsiteY8-18" fmla="*/ 638237 h 2134511"/>
              <a:gd name="connsiteX9-19" fmla="*/ 0 w 12642271"/>
              <a:gd name="connsiteY9-20" fmla="*/ 49143 h 2134511"/>
              <a:gd name="connsiteX10-21" fmla="*/ 501750 w 12642271"/>
              <a:gd name="connsiteY10-22" fmla="*/ 238 h 21345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2642271" h="2134511">
                <a:moveTo>
                  <a:pt x="501750" y="238"/>
                </a:moveTo>
                <a:cubicBezTo>
                  <a:pt x="2887243" y="-30641"/>
                  <a:pt x="3509230" y="2968188"/>
                  <a:pt x="6207369" y="1121804"/>
                </a:cubicBezTo>
                <a:cubicBezTo>
                  <a:pt x="9085384" y="-847672"/>
                  <a:pt x="11289322" y="2097753"/>
                  <a:pt x="12625753" y="1315236"/>
                </a:cubicBezTo>
                <a:lnTo>
                  <a:pt x="12642271" y="2021347"/>
                </a:lnTo>
                <a:lnTo>
                  <a:pt x="12513491" y="2053408"/>
                </a:lnTo>
                <a:cubicBezTo>
                  <a:pt x="10407551" y="2532217"/>
                  <a:pt x="9149962" y="690991"/>
                  <a:pt x="6350981" y="1710898"/>
                </a:cubicBezTo>
                <a:cubicBezTo>
                  <a:pt x="3552001" y="2730806"/>
                  <a:pt x="2383323" y="479589"/>
                  <a:pt x="581885" y="539326"/>
                </a:cubicBezTo>
                <a:cubicBezTo>
                  <a:pt x="442119" y="543961"/>
                  <a:pt x="298543" y="562507"/>
                  <a:pt x="150102" y="597571"/>
                </a:cubicBezTo>
                <a:lnTo>
                  <a:pt x="0" y="638237"/>
                </a:lnTo>
                <a:lnTo>
                  <a:pt x="0" y="49143"/>
                </a:lnTo>
                <a:cubicBezTo>
                  <a:pt x="175846" y="17821"/>
                  <a:pt x="342717" y="2297"/>
                  <a:pt x="501750" y="238"/>
                </a:cubicBezTo>
                <a:close/>
              </a:path>
            </a:pathLst>
          </a:custGeom>
          <a:solidFill>
            <a:srgbClr val="20B6BE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0" y="3756413"/>
            <a:ext cx="9403374" cy="1318766"/>
          </a:xfrm>
          <a:custGeom>
            <a:avLst/>
            <a:gdLst>
              <a:gd name="connsiteX0" fmla="*/ 568728 w 12632431"/>
              <a:gd name="connsiteY0" fmla="*/ 1170 h 1758355"/>
              <a:gd name="connsiteX1" fmla="*/ 6207369 w 12632431"/>
              <a:gd name="connsiteY1" fmla="*/ 1172742 h 1758355"/>
              <a:gd name="connsiteX2" fmla="*/ 12625753 w 12632431"/>
              <a:gd name="connsiteY2" fmla="*/ 1366174 h 1758355"/>
              <a:gd name="connsiteX3" fmla="*/ 12632431 w 12632431"/>
              <a:gd name="connsiteY3" fmla="*/ 1651634 h 1758355"/>
              <a:gd name="connsiteX4" fmla="*/ 12577416 w 12632431"/>
              <a:gd name="connsiteY4" fmla="*/ 1671706 h 1758355"/>
              <a:gd name="connsiteX5" fmla="*/ 6036725 w 12632431"/>
              <a:gd name="connsiteY5" fmla="*/ 1500989 h 1758355"/>
              <a:gd name="connsiteX6" fmla="*/ 43527 w 12632431"/>
              <a:gd name="connsiteY6" fmla="*/ 954701 h 1758355"/>
              <a:gd name="connsiteX7" fmla="*/ 0 w 12632431"/>
              <a:gd name="connsiteY7" fmla="*/ 966331 h 1758355"/>
              <a:gd name="connsiteX8" fmla="*/ 0 w 12632431"/>
              <a:gd name="connsiteY8" fmla="*/ 100081 h 1758355"/>
              <a:gd name="connsiteX9" fmla="*/ 568728 w 12632431"/>
              <a:gd name="connsiteY9" fmla="*/ 1170 h 17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32431" h="1758355">
                <a:moveTo>
                  <a:pt x="568728" y="1170"/>
                </a:moveTo>
                <a:cubicBezTo>
                  <a:pt x="2329430" y="-58567"/>
                  <a:pt x="3471681" y="2192650"/>
                  <a:pt x="6207369" y="1172742"/>
                </a:cubicBezTo>
                <a:cubicBezTo>
                  <a:pt x="9226060" y="47327"/>
                  <a:pt x="11289322" y="2148691"/>
                  <a:pt x="12625753" y="1366174"/>
                </a:cubicBezTo>
                <a:lnTo>
                  <a:pt x="12632431" y="1651634"/>
                </a:lnTo>
                <a:lnTo>
                  <a:pt x="12577416" y="1671706"/>
                </a:lnTo>
                <a:cubicBezTo>
                  <a:pt x="11110248" y="2124180"/>
                  <a:pt x="8366526" y="613516"/>
                  <a:pt x="6036725" y="1500989"/>
                </a:cubicBezTo>
                <a:cubicBezTo>
                  <a:pt x="3629264" y="2418045"/>
                  <a:pt x="2110499" y="477375"/>
                  <a:pt x="43527" y="954701"/>
                </a:cubicBezTo>
                <a:lnTo>
                  <a:pt x="0" y="966331"/>
                </a:lnTo>
                <a:lnTo>
                  <a:pt x="0" y="100081"/>
                </a:lnTo>
                <a:cubicBezTo>
                  <a:pt x="197827" y="38260"/>
                  <a:pt x="386587" y="7350"/>
                  <a:pt x="568728" y="1170"/>
                </a:cubicBezTo>
                <a:close/>
              </a:path>
            </a:pathLst>
          </a:custGeom>
          <a:solidFill>
            <a:srgbClr val="20B6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241788" y="2061251"/>
            <a:ext cx="963419" cy="963419"/>
            <a:chOff x="2132930" y="1035327"/>
            <a:chExt cx="1307248" cy="1307248"/>
          </a:xfrm>
        </p:grpSpPr>
        <p:grpSp>
          <p:nvGrpSpPr>
            <p:cNvPr id="47" name="组合 46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60" name="直接连接符 5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组合 51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弧形 47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53241" y="2573980"/>
            <a:ext cx="1396547" cy="857012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rot="19652793">
            <a:off x="1488343" y="35849"/>
            <a:ext cx="485114" cy="491741"/>
            <a:chOff x="2817684" y="410418"/>
            <a:chExt cx="604235" cy="612489"/>
          </a:xfrm>
        </p:grpSpPr>
        <p:grpSp>
          <p:nvGrpSpPr>
            <p:cNvPr id="63" name="组合 62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65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" name="弧形 63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2224307">
            <a:off x="86560" y="39842"/>
            <a:ext cx="444342" cy="436172"/>
            <a:chOff x="10646778" y="4753862"/>
            <a:chExt cx="751521" cy="737702"/>
          </a:xfrm>
        </p:grpSpPr>
        <p:sp>
          <p:nvSpPr>
            <p:cNvPr id="6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 rot="1562261">
            <a:off x="2891828" y="69062"/>
            <a:ext cx="509924" cy="500547"/>
            <a:chOff x="10646778" y="4753862"/>
            <a:chExt cx="751521" cy="737702"/>
          </a:xfrm>
        </p:grpSpPr>
        <p:sp>
          <p:nvSpPr>
            <p:cNvPr id="74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6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 rot="920444">
            <a:off x="4348399" y="57573"/>
            <a:ext cx="492677" cy="483617"/>
            <a:chOff x="10646778" y="4753862"/>
            <a:chExt cx="751521" cy="737702"/>
          </a:xfrm>
        </p:grpSpPr>
        <p:sp>
          <p:nvSpPr>
            <p:cNvPr id="80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2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28" name="组合 127"/>
          <p:cNvGrpSpPr/>
          <p:nvPr/>
        </p:nvGrpSpPr>
        <p:grpSpPr>
          <a:xfrm rot="19652793">
            <a:off x="5712862" y="107908"/>
            <a:ext cx="451202" cy="457366"/>
            <a:chOff x="2817684" y="410418"/>
            <a:chExt cx="604235" cy="612489"/>
          </a:xfrm>
        </p:grpSpPr>
        <p:grpSp>
          <p:nvGrpSpPr>
            <p:cNvPr id="129" name="组合 128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31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0" name="弧形 129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516007" y="777248"/>
            <a:ext cx="6840760" cy="2162126"/>
          </a:xfrm>
          <a:prstGeom prst="rect">
            <a:avLst/>
          </a:prstGeom>
          <a:noFill/>
        </p:spPr>
        <p:txBody>
          <a:bodyPr wrap="square" lIns="68576" tIns="34288" rIns="68576" bIns="3428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752">
              <a:defRPr/>
            </a:pPr>
            <a:r>
              <a:rPr lang="en-US" sz="4800" b="1" dirty="0">
                <a:ln/>
                <a:solidFill>
                  <a:srgbClr val="0C8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TIẾNG VIỆT</a:t>
            </a:r>
          </a:p>
          <a:p>
            <a:pPr algn="ctr" defTabSz="685752">
              <a:defRPr/>
            </a:pPr>
            <a:r>
              <a:rPr lang="en-US" sz="4000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CHỦ ĐỀ 15: </a:t>
            </a:r>
            <a:r>
              <a:rPr lang="en-US" sz="4000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b="1" dirty="0">
              <a:ln/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52">
              <a:defRPr/>
            </a:pP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6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496">
        <p:fade/>
      </p:transition>
    </mc:Choice>
    <mc:Fallback xmlns="">
      <p:transition spd="slow" advTm="10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3789 0.06041 L -4.58333E-6 3.703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00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Rot by="10800000">
                                      <p:cBhvr>
                                        <p:cTn id="33" dur="9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4" grpId="0" animBg="1"/>
      <p:bldP spid="28" grpId="0" animBg="1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726745"/>
            <a:ext cx="9144000" cy="506437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flipH="1">
            <a:off x="0" y="4766666"/>
            <a:ext cx="9144000" cy="46951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CD8E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b="42760"/>
          <a:stretch>
            <a:fillRect/>
          </a:stretch>
        </p:blipFill>
        <p:spPr>
          <a:xfrm flipH="1">
            <a:off x="1445740" y="509717"/>
            <a:ext cx="4231246" cy="45411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44813" y="952627"/>
            <a:ext cx="7255579" cy="3392906"/>
          </a:xfrm>
          <a:prstGeom prst="roundRect">
            <a:avLst>
              <a:gd name="adj" fmla="val 732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0555" y="269312"/>
            <a:ext cx="963419" cy="963419"/>
            <a:chOff x="2132930" y="1035327"/>
            <a:chExt cx="1307248" cy="1307248"/>
          </a:xfrm>
        </p:grpSpPr>
        <p:grpSp>
          <p:nvGrpSpPr>
            <p:cNvPr id="13" name="组合 12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弧形 13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flipH="1">
            <a:off x="496342" y="529164"/>
            <a:ext cx="1709340" cy="1072093"/>
            <a:chOff x="594424" y="1153191"/>
            <a:chExt cx="2605976" cy="1634460"/>
          </a:xfrm>
        </p:grpSpPr>
        <p:sp>
          <p:nvSpPr>
            <p:cNvPr id="10" name="任意多边形 9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006198" y="1766177"/>
            <a:ext cx="7075503" cy="1546573"/>
          </a:xfrm>
          <a:prstGeom prst="rect">
            <a:avLst/>
          </a:prstGeom>
          <a:noFill/>
        </p:spPr>
        <p:txBody>
          <a:bodyPr wrap="square" lIns="68576" tIns="34288" rIns="68576" bIns="3428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752">
              <a:defRPr/>
            </a:pPr>
            <a:r>
              <a:rPr lang="en-US" sz="4800" b="1" dirty="0">
                <a:ln/>
                <a:solidFill>
                  <a:srgbClr val="C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TIẾT 1</a:t>
            </a:r>
          </a:p>
          <a:p>
            <a:pPr algn="ctr" defTabSz="685752">
              <a:defRPr/>
            </a:pPr>
            <a:r>
              <a:rPr lang="en-US" sz="4800" b="1" dirty="0">
                <a:ln/>
                <a:solidFill>
                  <a:srgbClr val="C0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LUYỆN ĐỌC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23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912">
        <p:fade/>
      </p:transition>
    </mc:Choice>
    <mc:Fallback xmlns="">
      <p:transition spd="slow" advTm="5912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ntr" presetSubtype="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28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ntr" presetSubtype="0" fill="hold" grpId="0" nodeType="click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6" grpId="0" animBg="1"/>
          <p:bldP spid="3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25564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9"/>
            <a:ext cx="6257925" cy="449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6725468" y="339502"/>
            <a:ext cx="1950987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solidFill>
                  <a:srgbClr val="3333F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hươu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7171664" y="339502"/>
            <a:ext cx="1432784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6842354" y="1438501"/>
            <a:ext cx="1950987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solidFill>
                  <a:srgbClr val="3333FF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khướu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6842354" y="2715766"/>
            <a:ext cx="1432784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7452320" y="1438500"/>
            <a:ext cx="1432784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943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6" grpId="0"/>
      <p:bldP spid="7" grpId="0"/>
      <p:bldP spid="9" grpId="0"/>
      <p:bldP spid="10" grpId="0"/>
      <p:bldP spid="11" grpId="0"/>
    </p:bldLst>
  </p:timing>
  <p:extLst>
    <p:ext uri="{E180D4A7-C9FB-4DFB-919C-405C955672EB}">
      <p14:showEvtLst xmlns:p14="http://schemas.microsoft.com/office/powerpoint/2010/main">
        <p14:playEvt time="3316" objId="2"/>
        <p14:pauseEvt time="27753" objId="2"/>
        <p14:stopEvt time="28943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0" y="4517599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64E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4687620"/>
            <a:ext cx="9144000" cy="678656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863588" y="3193299"/>
            <a:ext cx="2808312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95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r>
              <a:rPr lang="en-US" sz="4950" b="1" dirty="0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sao</a:t>
            </a:r>
            <a:endParaRPr lang="en-US" sz="4950" b="1" dirty="0">
              <a:ln/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任意多边形 133"/>
          <p:cNvSpPr/>
          <p:nvPr/>
        </p:nvSpPr>
        <p:spPr>
          <a:xfrm rot="212932" flipH="1">
            <a:off x="5321774" y="2116103"/>
            <a:ext cx="2871463" cy="1731815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rgbClr val="FFFFFF"/>
          </a:solidFill>
          <a:ln w="19050" cap="flat" cmpd="sng" algn="ctr">
            <a:solidFill>
              <a:srgbClr val="91F0FD"/>
            </a:solidFill>
            <a:prstDash val="solid"/>
            <a:miter lim="800000"/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任意多边形 133"/>
          <p:cNvSpPr/>
          <p:nvPr/>
        </p:nvSpPr>
        <p:spPr>
          <a:xfrm rot="212932" flipH="1">
            <a:off x="4406821" y="890598"/>
            <a:ext cx="2871463" cy="1731815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rgbClr val="FFFFFF"/>
          </a:solidFill>
          <a:ln w="19050" cap="flat" cmpd="sng" algn="ctr">
            <a:solidFill>
              <a:srgbClr val="91F0FD"/>
            </a:solidFill>
            <a:prstDash val="solid"/>
            <a:miter lim="800000"/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2" name="任意多边形 133"/>
          <p:cNvSpPr/>
          <p:nvPr/>
        </p:nvSpPr>
        <p:spPr>
          <a:xfrm rot="212932" flipH="1">
            <a:off x="6135014" y="890597"/>
            <a:ext cx="2871463" cy="1731815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6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rgbClr val="FFFFFF"/>
          </a:solidFill>
          <a:ln w="19050" cap="flat" cmpd="sng" algn="ctr">
            <a:solidFill>
              <a:srgbClr val="91F0FD"/>
            </a:solidFill>
            <a:prstDash val="solid"/>
            <a:miter lim="800000"/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5842552" y="2569585"/>
            <a:ext cx="1950987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en-US" sz="495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5100562" y="1349663"/>
            <a:ext cx="994056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>
                <a:ln/>
                <a:latin typeface="UTM Times" panose="02040603050506020204" pitchFamily="18" charset="0"/>
                <a:cs typeface="Times New Roman" panose="02020603050405020304" pitchFamily="18" charset="0"/>
              </a:rPr>
              <a:t>h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6607025" y="1320833"/>
            <a:ext cx="1950987" cy="813681"/>
          </a:xfrm>
          <a:prstGeom prst="rect">
            <a:avLst/>
          </a:prstGeom>
          <a:noFill/>
        </p:spPr>
        <p:txBody>
          <a:bodyPr wrap="square" lIns="51432" tIns="25716" rIns="51432" bIns="2571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514314">
              <a:defRPr/>
            </a:pPr>
            <a:r>
              <a:rPr lang="en-US" sz="4950" b="1" dirty="0" err="1">
                <a:ln/>
                <a:solidFill>
                  <a:srgbClr val="FF0000"/>
                </a:solidFill>
                <a:latin typeface="UTM Times" panose="02040603050506020204" pitchFamily="18" charset="0"/>
                <a:cs typeface="Times New Roman" panose="02020603050405020304" pitchFamily="18" charset="0"/>
              </a:rPr>
              <a:t>ươu</a:t>
            </a:r>
            <a:endParaRPr lang="en-US" sz="4950" b="1" dirty="0">
              <a:ln/>
              <a:solidFill>
                <a:srgbClr val="FF0000"/>
              </a:solidFill>
              <a:latin typeface="UTM Time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8" y="555526"/>
            <a:ext cx="3248117" cy="24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8943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playEvt time="3316" objId="2"/>
        <p14:pauseEvt time="27753" objId="2"/>
        <p14:stopEvt time="28943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5.5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251</Words>
  <Application>Microsoft Office PowerPoint</Application>
  <PresentationFormat>On-screen Show (16:9)</PresentationFormat>
  <Paragraphs>68</Paragraphs>
  <Slides>20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Arial</vt:lpstr>
      <vt:lpstr>Arial-Rounded</vt:lpstr>
      <vt:lpstr>Calibri</vt:lpstr>
      <vt:lpstr>Calibri Light</vt:lpstr>
      <vt:lpstr>Gloria Hallelujah</vt:lpstr>
      <vt:lpstr>Lard!</vt:lpstr>
      <vt:lpstr>Times New Roman</vt:lpstr>
      <vt:lpstr>UTM Times</vt:lpstr>
      <vt:lpstr>VNI-Avo</vt:lpstr>
      <vt:lpstr>Wingdings</vt:lpstr>
      <vt:lpstr>仓耳玄三M W05</vt:lpstr>
      <vt:lpstr>2_Office Theme</vt:lpstr>
      <vt:lpstr>3_Office Theme</vt:lpstr>
      <vt:lpstr>9_Office Theme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wen</dc:creator>
  <cp:lastModifiedBy>DELL</cp:lastModifiedBy>
  <cp:revision>223</cp:revision>
  <dcterms:created xsi:type="dcterms:W3CDTF">2015-09-25T00:55:29Z</dcterms:created>
  <dcterms:modified xsi:type="dcterms:W3CDTF">2021-12-08T03:13:34Z</dcterms:modified>
</cp:coreProperties>
</file>